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6" r:id="rId12"/>
    <p:sldId id="265" r:id="rId13"/>
    <p:sldId id="268" r:id="rId14"/>
    <p:sldId id="269" r:id="rId15"/>
    <p:sldId id="270" r:id="rId16"/>
    <p:sldId id="280" r:id="rId17"/>
    <p:sldId id="279" r:id="rId18"/>
    <p:sldId id="264" r:id="rId19"/>
    <p:sldId id="272" r:id="rId20"/>
    <p:sldId id="274" r:id="rId21"/>
    <p:sldId id="271" r:id="rId22"/>
    <p:sldId id="276" r:id="rId23"/>
    <p:sldId id="275" r:id="rId24"/>
    <p:sldId id="277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94660"/>
  </p:normalViewPr>
  <p:slideViewPr>
    <p:cSldViewPr snapToGrid="0">
      <p:cViewPr varScale="1">
        <p:scale>
          <a:sx n="97" d="100"/>
          <a:sy n="97" d="100"/>
        </p:scale>
        <p:origin x="5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1B8AF4-0623-4AA3-AF9D-7C53E05F990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5650466-4D94-4C26-98F2-D3048A4257AC}">
      <dgm:prSet phldrT="[Text]"/>
      <dgm:spPr/>
      <dgm:t>
        <a:bodyPr/>
        <a:lstStyle/>
        <a:p>
          <a:r>
            <a:rPr lang="en-IN" b="1" i="0" dirty="0"/>
            <a:t>Image Classification: </a:t>
          </a:r>
          <a:r>
            <a:rPr lang="en-US" dirty="0"/>
            <a:t>Machine Learning </a:t>
          </a:r>
          <a:endParaRPr lang="en-IN" dirty="0"/>
        </a:p>
      </dgm:t>
    </dgm:pt>
    <dgm:pt modelId="{D630F3F1-8A80-421F-BCA8-30FE6666B0CF}" type="parTrans" cxnId="{C013750D-0C84-456F-A7B3-A2C03C747F96}">
      <dgm:prSet/>
      <dgm:spPr/>
      <dgm:t>
        <a:bodyPr/>
        <a:lstStyle/>
        <a:p>
          <a:endParaRPr lang="en-IN"/>
        </a:p>
      </dgm:t>
    </dgm:pt>
    <dgm:pt modelId="{76941E5C-FE38-4B8C-8988-93F07A351D70}" type="sibTrans" cxnId="{C013750D-0C84-456F-A7B3-A2C03C747F96}">
      <dgm:prSet/>
      <dgm:spPr/>
      <dgm:t>
        <a:bodyPr/>
        <a:lstStyle/>
        <a:p>
          <a:endParaRPr lang="en-IN"/>
        </a:p>
      </dgm:t>
    </dgm:pt>
    <dgm:pt modelId="{5B359DEE-5846-442A-A537-E50BC954B94A}">
      <dgm:prSet phldrT="[Text]"/>
      <dgm:spPr/>
      <dgm:t>
        <a:bodyPr/>
        <a:lstStyle/>
        <a:p>
          <a:r>
            <a:rPr lang="en-US" b="0" i="0" dirty="0"/>
            <a:t>a system that can automatically classify images of cats and dogs</a:t>
          </a:r>
          <a:endParaRPr lang="en-IN" dirty="0"/>
        </a:p>
      </dgm:t>
    </dgm:pt>
    <dgm:pt modelId="{1F540E9A-1CDF-4E18-B7D0-D9117E64AB60}" type="parTrans" cxnId="{50F5130F-CCD6-4E7A-9E23-5044370078D2}">
      <dgm:prSet/>
      <dgm:spPr/>
      <dgm:t>
        <a:bodyPr/>
        <a:lstStyle/>
        <a:p>
          <a:endParaRPr lang="en-IN"/>
        </a:p>
      </dgm:t>
    </dgm:pt>
    <dgm:pt modelId="{A5AF3102-7142-4B05-8566-01609A23DFE0}" type="sibTrans" cxnId="{50F5130F-CCD6-4E7A-9E23-5044370078D2}">
      <dgm:prSet/>
      <dgm:spPr/>
      <dgm:t>
        <a:bodyPr/>
        <a:lstStyle/>
        <a:p>
          <a:endParaRPr lang="en-IN"/>
        </a:p>
      </dgm:t>
    </dgm:pt>
    <dgm:pt modelId="{F0B55C15-8111-4E4B-A66A-BA4EC7DA867F}" type="pres">
      <dgm:prSet presAssocID="{F51B8AF4-0623-4AA3-AF9D-7C53E05F9901}" presName="linear" presStyleCnt="0">
        <dgm:presLayoutVars>
          <dgm:animLvl val="lvl"/>
          <dgm:resizeHandles val="exact"/>
        </dgm:presLayoutVars>
      </dgm:prSet>
      <dgm:spPr/>
    </dgm:pt>
    <dgm:pt modelId="{111EC3E7-227E-458E-8AEE-1740446A8144}" type="pres">
      <dgm:prSet presAssocID="{35650466-4D94-4C26-98F2-D3048A4257A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4EA0AAE-6CB4-441B-96BD-187F0ADA93B3}" type="pres">
      <dgm:prSet presAssocID="{35650466-4D94-4C26-98F2-D3048A4257A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013750D-0C84-456F-A7B3-A2C03C747F96}" srcId="{F51B8AF4-0623-4AA3-AF9D-7C53E05F9901}" destId="{35650466-4D94-4C26-98F2-D3048A4257AC}" srcOrd="0" destOrd="0" parTransId="{D630F3F1-8A80-421F-BCA8-30FE6666B0CF}" sibTransId="{76941E5C-FE38-4B8C-8988-93F07A351D70}"/>
    <dgm:cxn modelId="{50F5130F-CCD6-4E7A-9E23-5044370078D2}" srcId="{35650466-4D94-4C26-98F2-D3048A4257AC}" destId="{5B359DEE-5846-442A-A537-E50BC954B94A}" srcOrd="0" destOrd="0" parTransId="{1F540E9A-1CDF-4E18-B7D0-D9117E64AB60}" sibTransId="{A5AF3102-7142-4B05-8566-01609A23DFE0}"/>
    <dgm:cxn modelId="{63C3CB96-9478-4E6E-84C6-C03C5FCA6A77}" type="presOf" srcId="{F51B8AF4-0623-4AA3-AF9D-7C53E05F9901}" destId="{F0B55C15-8111-4E4B-A66A-BA4EC7DA867F}" srcOrd="0" destOrd="0" presId="urn:microsoft.com/office/officeart/2005/8/layout/vList2"/>
    <dgm:cxn modelId="{6050CCAA-800C-465C-9ECE-90A2B1C2E67F}" type="presOf" srcId="{5B359DEE-5846-442A-A537-E50BC954B94A}" destId="{64EA0AAE-6CB4-441B-96BD-187F0ADA93B3}" srcOrd="0" destOrd="0" presId="urn:microsoft.com/office/officeart/2005/8/layout/vList2"/>
    <dgm:cxn modelId="{AE2D33E6-C971-476B-B0C1-C7516FCF84EB}" type="presOf" srcId="{35650466-4D94-4C26-98F2-D3048A4257AC}" destId="{111EC3E7-227E-458E-8AEE-1740446A8144}" srcOrd="0" destOrd="0" presId="urn:microsoft.com/office/officeart/2005/8/layout/vList2"/>
    <dgm:cxn modelId="{FFECDF1B-1EB4-4318-B4A7-DF4D6A04F0B6}" type="presParOf" srcId="{F0B55C15-8111-4E4B-A66A-BA4EC7DA867F}" destId="{111EC3E7-227E-458E-8AEE-1740446A8144}" srcOrd="0" destOrd="0" presId="urn:microsoft.com/office/officeart/2005/8/layout/vList2"/>
    <dgm:cxn modelId="{72079255-2B80-4D6C-AC0A-7D4334A29052}" type="presParOf" srcId="{F0B55C15-8111-4E4B-A66A-BA4EC7DA867F}" destId="{64EA0AAE-6CB4-441B-96BD-187F0ADA93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1B8AF4-0623-4AA3-AF9D-7C53E05F990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27424CB-8848-414F-B679-BAA807FB78A1}">
      <dgm:prSet phldrT="[Text]"/>
      <dgm:spPr/>
      <dgm:t>
        <a:bodyPr/>
        <a:lstStyle/>
        <a:p>
          <a:r>
            <a:rPr lang="en-IN" b="1" i="0" dirty="0"/>
            <a:t>Manufacturing: </a:t>
          </a:r>
          <a:r>
            <a:rPr lang="en-US" dirty="0"/>
            <a:t>Machine Work </a:t>
          </a:r>
          <a:endParaRPr lang="en-IN" dirty="0"/>
        </a:p>
      </dgm:t>
    </dgm:pt>
    <dgm:pt modelId="{4E75052C-2348-4FD0-8C04-E8118E5E5F05}" type="parTrans" cxnId="{5998B78A-D242-4073-BCE0-0A118253CDDF}">
      <dgm:prSet/>
      <dgm:spPr/>
      <dgm:t>
        <a:bodyPr/>
        <a:lstStyle/>
        <a:p>
          <a:endParaRPr lang="en-IN"/>
        </a:p>
      </dgm:t>
    </dgm:pt>
    <dgm:pt modelId="{DFCF12F7-C936-416A-9C19-404C49A1FD13}" type="sibTrans" cxnId="{5998B78A-D242-4073-BCE0-0A118253CDDF}">
      <dgm:prSet/>
      <dgm:spPr/>
      <dgm:t>
        <a:bodyPr/>
        <a:lstStyle/>
        <a:p>
          <a:endParaRPr lang="en-IN"/>
        </a:p>
      </dgm:t>
    </dgm:pt>
    <dgm:pt modelId="{46E40AE3-1FD6-4B03-AC22-F8F678FE736E}">
      <dgm:prSet phldrT="[Text]"/>
      <dgm:spPr/>
      <dgm:t>
        <a:bodyPr/>
        <a:lstStyle/>
        <a:p>
          <a:r>
            <a:rPr lang="en-US" b="0" i="0" dirty="0"/>
            <a:t>an automotive assembly line, robotic arms and machines are used to weld components together, apply paint, and perform precision measurements.</a:t>
          </a:r>
          <a:endParaRPr lang="en-IN" dirty="0"/>
        </a:p>
      </dgm:t>
    </dgm:pt>
    <dgm:pt modelId="{CAB12256-10E5-492D-BC3E-088A9DFB5CD6}" type="parTrans" cxnId="{D41D8074-F573-4FEC-ADD2-3CAE3CEB0068}">
      <dgm:prSet/>
      <dgm:spPr/>
      <dgm:t>
        <a:bodyPr/>
        <a:lstStyle/>
        <a:p>
          <a:endParaRPr lang="en-IN"/>
        </a:p>
      </dgm:t>
    </dgm:pt>
    <dgm:pt modelId="{88AF1582-AAC2-40B9-8CA1-7EF8204C92B1}" type="sibTrans" cxnId="{D41D8074-F573-4FEC-ADD2-3CAE3CEB0068}">
      <dgm:prSet/>
      <dgm:spPr/>
      <dgm:t>
        <a:bodyPr/>
        <a:lstStyle/>
        <a:p>
          <a:endParaRPr lang="en-IN"/>
        </a:p>
      </dgm:t>
    </dgm:pt>
    <dgm:pt modelId="{F0B55C15-8111-4E4B-A66A-BA4EC7DA867F}" type="pres">
      <dgm:prSet presAssocID="{F51B8AF4-0623-4AA3-AF9D-7C53E05F9901}" presName="linear" presStyleCnt="0">
        <dgm:presLayoutVars>
          <dgm:animLvl val="lvl"/>
          <dgm:resizeHandles val="exact"/>
        </dgm:presLayoutVars>
      </dgm:prSet>
      <dgm:spPr/>
    </dgm:pt>
    <dgm:pt modelId="{9B1AB5AC-F4AE-461F-9F20-7710A42031E9}" type="pres">
      <dgm:prSet presAssocID="{A27424CB-8848-414F-B679-BAA807FB78A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297A001-D582-46C3-9DF8-18A243BB92CF}" type="pres">
      <dgm:prSet presAssocID="{A27424CB-8848-414F-B679-BAA807FB78A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7BABF6C-AAC0-4F3E-983E-169B46B06F85}" type="presOf" srcId="{46E40AE3-1FD6-4B03-AC22-F8F678FE736E}" destId="{0297A001-D582-46C3-9DF8-18A243BB92CF}" srcOrd="0" destOrd="0" presId="urn:microsoft.com/office/officeart/2005/8/layout/vList2"/>
    <dgm:cxn modelId="{D41D8074-F573-4FEC-ADD2-3CAE3CEB0068}" srcId="{A27424CB-8848-414F-B679-BAA807FB78A1}" destId="{46E40AE3-1FD6-4B03-AC22-F8F678FE736E}" srcOrd="0" destOrd="0" parTransId="{CAB12256-10E5-492D-BC3E-088A9DFB5CD6}" sibTransId="{88AF1582-AAC2-40B9-8CA1-7EF8204C92B1}"/>
    <dgm:cxn modelId="{5998B78A-D242-4073-BCE0-0A118253CDDF}" srcId="{F51B8AF4-0623-4AA3-AF9D-7C53E05F9901}" destId="{A27424CB-8848-414F-B679-BAA807FB78A1}" srcOrd="0" destOrd="0" parTransId="{4E75052C-2348-4FD0-8C04-E8118E5E5F05}" sibTransId="{DFCF12F7-C936-416A-9C19-404C49A1FD13}"/>
    <dgm:cxn modelId="{63C3CB96-9478-4E6E-84C6-C03C5FCA6A77}" type="presOf" srcId="{F51B8AF4-0623-4AA3-AF9D-7C53E05F9901}" destId="{F0B55C15-8111-4E4B-A66A-BA4EC7DA867F}" srcOrd="0" destOrd="0" presId="urn:microsoft.com/office/officeart/2005/8/layout/vList2"/>
    <dgm:cxn modelId="{57F5FCFD-7387-4C69-A514-51FDEA4EF1C3}" type="presOf" srcId="{A27424CB-8848-414F-B679-BAA807FB78A1}" destId="{9B1AB5AC-F4AE-461F-9F20-7710A42031E9}" srcOrd="0" destOrd="0" presId="urn:microsoft.com/office/officeart/2005/8/layout/vList2"/>
    <dgm:cxn modelId="{EFD0C747-A439-4DF9-9EE4-EFF51833D84D}" type="presParOf" srcId="{F0B55C15-8111-4E4B-A66A-BA4EC7DA867F}" destId="{9B1AB5AC-F4AE-461F-9F20-7710A42031E9}" srcOrd="0" destOrd="0" presId="urn:microsoft.com/office/officeart/2005/8/layout/vList2"/>
    <dgm:cxn modelId="{8A50EF5F-5EB5-42AC-A347-56FFC75085A9}" type="presParOf" srcId="{F0B55C15-8111-4E4B-A66A-BA4EC7DA867F}" destId="{0297A001-D582-46C3-9DF8-18A243BB92C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1B8AF4-0623-4AA3-AF9D-7C53E05F990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5650466-4D94-4C26-98F2-D3048A4257AC}">
      <dgm:prSet phldrT="[Text]"/>
      <dgm:spPr/>
      <dgm:t>
        <a:bodyPr/>
        <a:lstStyle/>
        <a:p>
          <a:r>
            <a:rPr lang="en-IN" b="1" i="0" dirty="0"/>
            <a:t>Image Classification: </a:t>
          </a:r>
          <a:r>
            <a:rPr lang="en-US" dirty="0"/>
            <a:t>Machine Learning </a:t>
          </a:r>
          <a:endParaRPr lang="en-IN" dirty="0"/>
        </a:p>
      </dgm:t>
    </dgm:pt>
    <dgm:pt modelId="{D630F3F1-8A80-421F-BCA8-30FE6666B0CF}" type="parTrans" cxnId="{C013750D-0C84-456F-A7B3-A2C03C747F96}">
      <dgm:prSet/>
      <dgm:spPr/>
      <dgm:t>
        <a:bodyPr/>
        <a:lstStyle/>
        <a:p>
          <a:endParaRPr lang="en-IN"/>
        </a:p>
      </dgm:t>
    </dgm:pt>
    <dgm:pt modelId="{76941E5C-FE38-4B8C-8988-93F07A351D70}" type="sibTrans" cxnId="{C013750D-0C84-456F-A7B3-A2C03C747F96}">
      <dgm:prSet/>
      <dgm:spPr/>
      <dgm:t>
        <a:bodyPr/>
        <a:lstStyle/>
        <a:p>
          <a:endParaRPr lang="en-IN"/>
        </a:p>
      </dgm:t>
    </dgm:pt>
    <dgm:pt modelId="{5B359DEE-5846-442A-A537-E50BC954B94A}">
      <dgm:prSet phldrT="[Text]"/>
      <dgm:spPr/>
      <dgm:t>
        <a:bodyPr/>
        <a:lstStyle/>
        <a:p>
          <a:r>
            <a:rPr lang="en-US" b="0" i="0" dirty="0"/>
            <a:t>a system that can automatically classify images of cats and dogs</a:t>
          </a:r>
          <a:endParaRPr lang="en-IN" dirty="0"/>
        </a:p>
      </dgm:t>
    </dgm:pt>
    <dgm:pt modelId="{1F540E9A-1CDF-4E18-B7D0-D9117E64AB60}" type="parTrans" cxnId="{50F5130F-CCD6-4E7A-9E23-5044370078D2}">
      <dgm:prSet/>
      <dgm:spPr/>
      <dgm:t>
        <a:bodyPr/>
        <a:lstStyle/>
        <a:p>
          <a:endParaRPr lang="en-IN"/>
        </a:p>
      </dgm:t>
    </dgm:pt>
    <dgm:pt modelId="{A5AF3102-7142-4B05-8566-01609A23DFE0}" type="sibTrans" cxnId="{50F5130F-CCD6-4E7A-9E23-5044370078D2}">
      <dgm:prSet/>
      <dgm:spPr/>
      <dgm:t>
        <a:bodyPr/>
        <a:lstStyle/>
        <a:p>
          <a:endParaRPr lang="en-IN"/>
        </a:p>
      </dgm:t>
    </dgm:pt>
    <dgm:pt modelId="{A27424CB-8848-414F-B679-BAA807FB78A1}">
      <dgm:prSet phldrT="[Text]"/>
      <dgm:spPr/>
      <dgm:t>
        <a:bodyPr/>
        <a:lstStyle/>
        <a:p>
          <a:r>
            <a:rPr lang="en-IN" b="1" i="0" dirty="0"/>
            <a:t>Manufacturing: </a:t>
          </a:r>
          <a:r>
            <a:rPr lang="en-US" dirty="0"/>
            <a:t>Machine Work </a:t>
          </a:r>
          <a:endParaRPr lang="en-IN" dirty="0"/>
        </a:p>
      </dgm:t>
    </dgm:pt>
    <dgm:pt modelId="{4E75052C-2348-4FD0-8C04-E8118E5E5F05}" type="parTrans" cxnId="{5998B78A-D242-4073-BCE0-0A118253CDDF}">
      <dgm:prSet/>
      <dgm:spPr/>
      <dgm:t>
        <a:bodyPr/>
        <a:lstStyle/>
        <a:p>
          <a:endParaRPr lang="en-IN"/>
        </a:p>
      </dgm:t>
    </dgm:pt>
    <dgm:pt modelId="{DFCF12F7-C936-416A-9C19-404C49A1FD13}" type="sibTrans" cxnId="{5998B78A-D242-4073-BCE0-0A118253CDDF}">
      <dgm:prSet/>
      <dgm:spPr/>
      <dgm:t>
        <a:bodyPr/>
        <a:lstStyle/>
        <a:p>
          <a:endParaRPr lang="en-IN"/>
        </a:p>
      </dgm:t>
    </dgm:pt>
    <dgm:pt modelId="{46E40AE3-1FD6-4B03-AC22-F8F678FE736E}">
      <dgm:prSet phldrT="[Text]"/>
      <dgm:spPr/>
      <dgm:t>
        <a:bodyPr/>
        <a:lstStyle/>
        <a:p>
          <a:r>
            <a:rPr lang="en-US" b="0" i="0" dirty="0"/>
            <a:t>an automotive assembly line, robotic arms and machines are used to weld components together, apply paint, and perform precision measurements.</a:t>
          </a:r>
          <a:endParaRPr lang="en-IN" dirty="0"/>
        </a:p>
      </dgm:t>
    </dgm:pt>
    <dgm:pt modelId="{CAB12256-10E5-492D-BC3E-088A9DFB5CD6}" type="parTrans" cxnId="{D41D8074-F573-4FEC-ADD2-3CAE3CEB0068}">
      <dgm:prSet/>
      <dgm:spPr/>
      <dgm:t>
        <a:bodyPr/>
        <a:lstStyle/>
        <a:p>
          <a:endParaRPr lang="en-IN"/>
        </a:p>
      </dgm:t>
    </dgm:pt>
    <dgm:pt modelId="{88AF1582-AAC2-40B9-8CA1-7EF8204C92B1}" type="sibTrans" cxnId="{D41D8074-F573-4FEC-ADD2-3CAE3CEB0068}">
      <dgm:prSet/>
      <dgm:spPr/>
      <dgm:t>
        <a:bodyPr/>
        <a:lstStyle/>
        <a:p>
          <a:endParaRPr lang="en-IN"/>
        </a:p>
      </dgm:t>
    </dgm:pt>
    <dgm:pt modelId="{F0B55C15-8111-4E4B-A66A-BA4EC7DA867F}" type="pres">
      <dgm:prSet presAssocID="{F51B8AF4-0623-4AA3-AF9D-7C53E05F9901}" presName="linear" presStyleCnt="0">
        <dgm:presLayoutVars>
          <dgm:animLvl val="lvl"/>
          <dgm:resizeHandles val="exact"/>
        </dgm:presLayoutVars>
      </dgm:prSet>
      <dgm:spPr/>
    </dgm:pt>
    <dgm:pt modelId="{111EC3E7-227E-458E-8AEE-1740446A8144}" type="pres">
      <dgm:prSet presAssocID="{35650466-4D94-4C26-98F2-D3048A4257A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4EA0AAE-6CB4-441B-96BD-187F0ADA93B3}" type="pres">
      <dgm:prSet presAssocID="{35650466-4D94-4C26-98F2-D3048A4257AC}" presName="childText" presStyleLbl="revTx" presStyleIdx="0" presStyleCnt="2">
        <dgm:presLayoutVars>
          <dgm:bulletEnabled val="1"/>
        </dgm:presLayoutVars>
      </dgm:prSet>
      <dgm:spPr/>
    </dgm:pt>
    <dgm:pt modelId="{9B1AB5AC-F4AE-461F-9F20-7710A42031E9}" type="pres">
      <dgm:prSet presAssocID="{A27424CB-8848-414F-B679-BAA807FB78A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297A001-D582-46C3-9DF8-18A243BB92CF}" type="pres">
      <dgm:prSet presAssocID="{A27424CB-8848-414F-B679-BAA807FB78A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013750D-0C84-456F-A7B3-A2C03C747F96}" srcId="{F51B8AF4-0623-4AA3-AF9D-7C53E05F9901}" destId="{35650466-4D94-4C26-98F2-D3048A4257AC}" srcOrd="0" destOrd="0" parTransId="{D630F3F1-8A80-421F-BCA8-30FE6666B0CF}" sibTransId="{76941E5C-FE38-4B8C-8988-93F07A351D70}"/>
    <dgm:cxn modelId="{50F5130F-CCD6-4E7A-9E23-5044370078D2}" srcId="{35650466-4D94-4C26-98F2-D3048A4257AC}" destId="{5B359DEE-5846-442A-A537-E50BC954B94A}" srcOrd="0" destOrd="0" parTransId="{1F540E9A-1CDF-4E18-B7D0-D9117E64AB60}" sibTransId="{A5AF3102-7142-4B05-8566-01609A23DFE0}"/>
    <dgm:cxn modelId="{37BABF6C-AAC0-4F3E-983E-169B46B06F85}" type="presOf" srcId="{46E40AE3-1FD6-4B03-AC22-F8F678FE736E}" destId="{0297A001-D582-46C3-9DF8-18A243BB92CF}" srcOrd="0" destOrd="0" presId="urn:microsoft.com/office/officeart/2005/8/layout/vList2"/>
    <dgm:cxn modelId="{D41D8074-F573-4FEC-ADD2-3CAE3CEB0068}" srcId="{A27424CB-8848-414F-B679-BAA807FB78A1}" destId="{46E40AE3-1FD6-4B03-AC22-F8F678FE736E}" srcOrd="0" destOrd="0" parTransId="{CAB12256-10E5-492D-BC3E-088A9DFB5CD6}" sibTransId="{88AF1582-AAC2-40B9-8CA1-7EF8204C92B1}"/>
    <dgm:cxn modelId="{5998B78A-D242-4073-BCE0-0A118253CDDF}" srcId="{F51B8AF4-0623-4AA3-AF9D-7C53E05F9901}" destId="{A27424CB-8848-414F-B679-BAA807FB78A1}" srcOrd="1" destOrd="0" parTransId="{4E75052C-2348-4FD0-8C04-E8118E5E5F05}" sibTransId="{DFCF12F7-C936-416A-9C19-404C49A1FD13}"/>
    <dgm:cxn modelId="{63C3CB96-9478-4E6E-84C6-C03C5FCA6A77}" type="presOf" srcId="{F51B8AF4-0623-4AA3-AF9D-7C53E05F9901}" destId="{F0B55C15-8111-4E4B-A66A-BA4EC7DA867F}" srcOrd="0" destOrd="0" presId="urn:microsoft.com/office/officeart/2005/8/layout/vList2"/>
    <dgm:cxn modelId="{6050CCAA-800C-465C-9ECE-90A2B1C2E67F}" type="presOf" srcId="{5B359DEE-5846-442A-A537-E50BC954B94A}" destId="{64EA0AAE-6CB4-441B-96BD-187F0ADA93B3}" srcOrd="0" destOrd="0" presId="urn:microsoft.com/office/officeart/2005/8/layout/vList2"/>
    <dgm:cxn modelId="{AE2D33E6-C971-476B-B0C1-C7516FCF84EB}" type="presOf" srcId="{35650466-4D94-4C26-98F2-D3048A4257AC}" destId="{111EC3E7-227E-458E-8AEE-1740446A8144}" srcOrd="0" destOrd="0" presId="urn:microsoft.com/office/officeart/2005/8/layout/vList2"/>
    <dgm:cxn modelId="{57F5FCFD-7387-4C69-A514-51FDEA4EF1C3}" type="presOf" srcId="{A27424CB-8848-414F-B679-BAA807FB78A1}" destId="{9B1AB5AC-F4AE-461F-9F20-7710A42031E9}" srcOrd="0" destOrd="0" presId="urn:microsoft.com/office/officeart/2005/8/layout/vList2"/>
    <dgm:cxn modelId="{FFECDF1B-1EB4-4318-B4A7-DF4D6A04F0B6}" type="presParOf" srcId="{F0B55C15-8111-4E4B-A66A-BA4EC7DA867F}" destId="{111EC3E7-227E-458E-8AEE-1740446A8144}" srcOrd="0" destOrd="0" presId="urn:microsoft.com/office/officeart/2005/8/layout/vList2"/>
    <dgm:cxn modelId="{72079255-2B80-4D6C-AC0A-7D4334A29052}" type="presParOf" srcId="{F0B55C15-8111-4E4B-A66A-BA4EC7DA867F}" destId="{64EA0AAE-6CB4-441B-96BD-187F0ADA93B3}" srcOrd="1" destOrd="0" presId="urn:microsoft.com/office/officeart/2005/8/layout/vList2"/>
    <dgm:cxn modelId="{EFD0C747-A439-4DF9-9EE4-EFF51833D84D}" type="presParOf" srcId="{F0B55C15-8111-4E4B-A66A-BA4EC7DA867F}" destId="{9B1AB5AC-F4AE-461F-9F20-7710A42031E9}" srcOrd="2" destOrd="0" presId="urn:microsoft.com/office/officeart/2005/8/layout/vList2"/>
    <dgm:cxn modelId="{8A50EF5F-5EB5-42AC-A347-56FFC75085A9}" type="presParOf" srcId="{F0B55C15-8111-4E4B-A66A-BA4EC7DA867F}" destId="{0297A001-D582-46C3-9DF8-18A243BB92C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1B8AF4-0623-4AA3-AF9D-7C53E05F990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5650466-4D94-4C26-98F2-D3048A4257AC}">
      <dgm:prSet phldrT="[Text]"/>
      <dgm:spPr/>
      <dgm:t>
        <a:bodyPr/>
        <a:lstStyle/>
        <a:p>
          <a:r>
            <a:rPr lang="en-IN" b="1" i="0" dirty="0"/>
            <a:t>Spam Email Classification: </a:t>
          </a:r>
          <a:r>
            <a:rPr lang="en-US" dirty="0"/>
            <a:t>Machine Learning </a:t>
          </a:r>
          <a:endParaRPr lang="en-IN" dirty="0"/>
        </a:p>
      </dgm:t>
    </dgm:pt>
    <dgm:pt modelId="{D630F3F1-8A80-421F-BCA8-30FE6666B0CF}" type="parTrans" cxnId="{C013750D-0C84-456F-A7B3-A2C03C747F96}">
      <dgm:prSet/>
      <dgm:spPr/>
      <dgm:t>
        <a:bodyPr/>
        <a:lstStyle/>
        <a:p>
          <a:endParaRPr lang="en-IN"/>
        </a:p>
      </dgm:t>
    </dgm:pt>
    <dgm:pt modelId="{76941E5C-FE38-4B8C-8988-93F07A351D70}" type="sibTrans" cxnId="{C013750D-0C84-456F-A7B3-A2C03C747F96}">
      <dgm:prSet/>
      <dgm:spPr/>
      <dgm:t>
        <a:bodyPr/>
        <a:lstStyle/>
        <a:p>
          <a:endParaRPr lang="en-IN"/>
        </a:p>
      </dgm:t>
    </dgm:pt>
    <dgm:pt modelId="{5B359DEE-5846-442A-A537-E50BC954B94A}">
      <dgm:prSet phldrT="[Text]"/>
      <dgm:spPr/>
      <dgm:t>
        <a:bodyPr/>
        <a:lstStyle/>
        <a:p>
          <a:r>
            <a:rPr lang="en-US" b="0" i="0" dirty="0"/>
            <a:t>automatically classify emails as either "spam" or "not spam"</a:t>
          </a:r>
          <a:endParaRPr lang="en-IN" dirty="0"/>
        </a:p>
      </dgm:t>
    </dgm:pt>
    <dgm:pt modelId="{1F540E9A-1CDF-4E18-B7D0-D9117E64AB60}" type="parTrans" cxnId="{50F5130F-CCD6-4E7A-9E23-5044370078D2}">
      <dgm:prSet/>
      <dgm:spPr/>
      <dgm:t>
        <a:bodyPr/>
        <a:lstStyle/>
        <a:p>
          <a:endParaRPr lang="en-IN"/>
        </a:p>
      </dgm:t>
    </dgm:pt>
    <dgm:pt modelId="{A5AF3102-7142-4B05-8566-01609A23DFE0}" type="sibTrans" cxnId="{50F5130F-CCD6-4E7A-9E23-5044370078D2}">
      <dgm:prSet/>
      <dgm:spPr/>
      <dgm:t>
        <a:bodyPr/>
        <a:lstStyle/>
        <a:p>
          <a:endParaRPr lang="en-IN"/>
        </a:p>
      </dgm:t>
    </dgm:pt>
    <dgm:pt modelId="{F0B55C15-8111-4E4B-A66A-BA4EC7DA867F}" type="pres">
      <dgm:prSet presAssocID="{F51B8AF4-0623-4AA3-AF9D-7C53E05F9901}" presName="linear" presStyleCnt="0">
        <dgm:presLayoutVars>
          <dgm:animLvl val="lvl"/>
          <dgm:resizeHandles val="exact"/>
        </dgm:presLayoutVars>
      </dgm:prSet>
      <dgm:spPr/>
    </dgm:pt>
    <dgm:pt modelId="{111EC3E7-227E-458E-8AEE-1740446A8144}" type="pres">
      <dgm:prSet presAssocID="{35650466-4D94-4C26-98F2-D3048A4257A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4EA0AAE-6CB4-441B-96BD-187F0ADA93B3}" type="pres">
      <dgm:prSet presAssocID="{35650466-4D94-4C26-98F2-D3048A4257A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013750D-0C84-456F-A7B3-A2C03C747F96}" srcId="{F51B8AF4-0623-4AA3-AF9D-7C53E05F9901}" destId="{35650466-4D94-4C26-98F2-D3048A4257AC}" srcOrd="0" destOrd="0" parTransId="{D630F3F1-8A80-421F-BCA8-30FE6666B0CF}" sibTransId="{76941E5C-FE38-4B8C-8988-93F07A351D70}"/>
    <dgm:cxn modelId="{50F5130F-CCD6-4E7A-9E23-5044370078D2}" srcId="{35650466-4D94-4C26-98F2-D3048A4257AC}" destId="{5B359DEE-5846-442A-A537-E50BC954B94A}" srcOrd="0" destOrd="0" parTransId="{1F540E9A-1CDF-4E18-B7D0-D9117E64AB60}" sibTransId="{A5AF3102-7142-4B05-8566-01609A23DFE0}"/>
    <dgm:cxn modelId="{63C3CB96-9478-4E6E-84C6-C03C5FCA6A77}" type="presOf" srcId="{F51B8AF4-0623-4AA3-AF9D-7C53E05F9901}" destId="{F0B55C15-8111-4E4B-A66A-BA4EC7DA867F}" srcOrd="0" destOrd="0" presId="urn:microsoft.com/office/officeart/2005/8/layout/vList2"/>
    <dgm:cxn modelId="{6050CCAA-800C-465C-9ECE-90A2B1C2E67F}" type="presOf" srcId="{5B359DEE-5846-442A-A537-E50BC954B94A}" destId="{64EA0AAE-6CB4-441B-96BD-187F0ADA93B3}" srcOrd="0" destOrd="0" presId="urn:microsoft.com/office/officeart/2005/8/layout/vList2"/>
    <dgm:cxn modelId="{AE2D33E6-C971-476B-B0C1-C7516FCF84EB}" type="presOf" srcId="{35650466-4D94-4C26-98F2-D3048A4257AC}" destId="{111EC3E7-227E-458E-8AEE-1740446A8144}" srcOrd="0" destOrd="0" presId="urn:microsoft.com/office/officeart/2005/8/layout/vList2"/>
    <dgm:cxn modelId="{FFECDF1B-1EB4-4318-B4A7-DF4D6A04F0B6}" type="presParOf" srcId="{F0B55C15-8111-4E4B-A66A-BA4EC7DA867F}" destId="{111EC3E7-227E-458E-8AEE-1740446A8144}" srcOrd="0" destOrd="0" presId="urn:microsoft.com/office/officeart/2005/8/layout/vList2"/>
    <dgm:cxn modelId="{72079255-2B80-4D6C-AC0A-7D4334A29052}" type="presParOf" srcId="{F0B55C15-8111-4E4B-A66A-BA4EC7DA867F}" destId="{64EA0AAE-6CB4-441B-96BD-187F0ADA93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51B8AF4-0623-4AA3-AF9D-7C53E05F990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27424CB-8848-414F-B679-BAA807FB78A1}">
      <dgm:prSet phldrT="[Text]"/>
      <dgm:spPr/>
      <dgm:t>
        <a:bodyPr/>
        <a:lstStyle/>
        <a:p>
          <a:r>
            <a:rPr lang="en-IN" b="1" i="0" dirty="0"/>
            <a:t>Virtual Personal Assistants: </a:t>
          </a:r>
          <a:r>
            <a:rPr lang="en-US" dirty="0"/>
            <a:t>Artificial Intelligence</a:t>
          </a:r>
          <a:endParaRPr lang="en-IN" dirty="0"/>
        </a:p>
      </dgm:t>
    </dgm:pt>
    <dgm:pt modelId="{4E75052C-2348-4FD0-8C04-E8118E5E5F05}" type="parTrans" cxnId="{5998B78A-D242-4073-BCE0-0A118253CDDF}">
      <dgm:prSet/>
      <dgm:spPr/>
      <dgm:t>
        <a:bodyPr/>
        <a:lstStyle/>
        <a:p>
          <a:endParaRPr lang="en-IN"/>
        </a:p>
      </dgm:t>
    </dgm:pt>
    <dgm:pt modelId="{DFCF12F7-C936-416A-9C19-404C49A1FD13}" type="sibTrans" cxnId="{5998B78A-D242-4073-BCE0-0A118253CDDF}">
      <dgm:prSet/>
      <dgm:spPr/>
      <dgm:t>
        <a:bodyPr/>
        <a:lstStyle/>
        <a:p>
          <a:endParaRPr lang="en-IN"/>
        </a:p>
      </dgm:t>
    </dgm:pt>
    <dgm:pt modelId="{46E40AE3-1FD6-4B03-AC22-F8F678FE736E}">
      <dgm:prSet phldrT="[Text]"/>
      <dgm:spPr/>
      <dgm:t>
        <a:bodyPr/>
        <a:lstStyle/>
        <a:p>
          <a:r>
            <a:rPr lang="en-US" b="0" i="0" dirty="0"/>
            <a:t>Virtual personal assistants like Siri, Google Assistant, and Amazon Alexa are examples of artificial intelligence.</a:t>
          </a:r>
          <a:endParaRPr lang="en-IN" dirty="0"/>
        </a:p>
      </dgm:t>
    </dgm:pt>
    <dgm:pt modelId="{CAB12256-10E5-492D-BC3E-088A9DFB5CD6}" type="parTrans" cxnId="{D41D8074-F573-4FEC-ADD2-3CAE3CEB0068}">
      <dgm:prSet/>
      <dgm:spPr/>
      <dgm:t>
        <a:bodyPr/>
        <a:lstStyle/>
        <a:p>
          <a:endParaRPr lang="en-IN"/>
        </a:p>
      </dgm:t>
    </dgm:pt>
    <dgm:pt modelId="{88AF1582-AAC2-40B9-8CA1-7EF8204C92B1}" type="sibTrans" cxnId="{D41D8074-F573-4FEC-ADD2-3CAE3CEB0068}">
      <dgm:prSet/>
      <dgm:spPr/>
      <dgm:t>
        <a:bodyPr/>
        <a:lstStyle/>
        <a:p>
          <a:endParaRPr lang="en-IN"/>
        </a:p>
      </dgm:t>
    </dgm:pt>
    <dgm:pt modelId="{F0B55C15-8111-4E4B-A66A-BA4EC7DA867F}" type="pres">
      <dgm:prSet presAssocID="{F51B8AF4-0623-4AA3-AF9D-7C53E05F9901}" presName="linear" presStyleCnt="0">
        <dgm:presLayoutVars>
          <dgm:animLvl val="lvl"/>
          <dgm:resizeHandles val="exact"/>
        </dgm:presLayoutVars>
      </dgm:prSet>
      <dgm:spPr/>
    </dgm:pt>
    <dgm:pt modelId="{9B1AB5AC-F4AE-461F-9F20-7710A42031E9}" type="pres">
      <dgm:prSet presAssocID="{A27424CB-8848-414F-B679-BAA807FB78A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297A001-D582-46C3-9DF8-18A243BB92CF}" type="pres">
      <dgm:prSet presAssocID="{A27424CB-8848-414F-B679-BAA807FB78A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7BABF6C-AAC0-4F3E-983E-169B46B06F85}" type="presOf" srcId="{46E40AE3-1FD6-4B03-AC22-F8F678FE736E}" destId="{0297A001-D582-46C3-9DF8-18A243BB92CF}" srcOrd="0" destOrd="0" presId="urn:microsoft.com/office/officeart/2005/8/layout/vList2"/>
    <dgm:cxn modelId="{D41D8074-F573-4FEC-ADD2-3CAE3CEB0068}" srcId="{A27424CB-8848-414F-B679-BAA807FB78A1}" destId="{46E40AE3-1FD6-4B03-AC22-F8F678FE736E}" srcOrd="0" destOrd="0" parTransId="{CAB12256-10E5-492D-BC3E-088A9DFB5CD6}" sibTransId="{88AF1582-AAC2-40B9-8CA1-7EF8204C92B1}"/>
    <dgm:cxn modelId="{5998B78A-D242-4073-BCE0-0A118253CDDF}" srcId="{F51B8AF4-0623-4AA3-AF9D-7C53E05F9901}" destId="{A27424CB-8848-414F-B679-BAA807FB78A1}" srcOrd="0" destOrd="0" parTransId="{4E75052C-2348-4FD0-8C04-E8118E5E5F05}" sibTransId="{DFCF12F7-C936-416A-9C19-404C49A1FD13}"/>
    <dgm:cxn modelId="{63C3CB96-9478-4E6E-84C6-C03C5FCA6A77}" type="presOf" srcId="{F51B8AF4-0623-4AA3-AF9D-7C53E05F9901}" destId="{F0B55C15-8111-4E4B-A66A-BA4EC7DA867F}" srcOrd="0" destOrd="0" presId="urn:microsoft.com/office/officeart/2005/8/layout/vList2"/>
    <dgm:cxn modelId="{57F5FCFD-7387-4C69-A514-51FDEA4EF1C3}" type="presOf" srcId="{A27424CB-8848-414F-B679-BAA807FB78A1}" destId="{9B1AB5AC-F4AE-461F-9F20-7710A42031E9}" srcOrd="0" destOrd="0" presId="urn:microsoft.com/office/officeart/2005/8/layout/vList2"/>
    <dgm:cxn modelId="{EFD0C747-A439-4DF9-9EE4-EFF51833D84D}" type="presParOf" srcId="{F0B55C15-8111-4E4B-A66A-BA4EC7DA867F}" destId="{9B1AB5AC-F4AE-461F-9F20-7710A42031E9}" srcOrd="0" destOrd="0" presId="urn:microsoft.com/office/officeart/2005/8/layout/vList2"/>
    <dgm:cxn modelId="{8A50EF5F-5EB5-42AC-A347-56FFC75085A9}" type="presParOf" srcId="{F0B55C15-8111-4E4B-A66A-BA4EC7DA867F}" destId="{0297A001-D582-46C3-9DF8-18A243BB92C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51B8AF4-0623-4AA3-AF9D-7C53E05F990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5650466-4D94-4C26-98F2-D3048A4257AC}">
      <dgm:prSet phldrT="[Text]"/>
      <dgm:spPr/>
      <dgm:t>
        <a:bodyPr/>
        <a:lstStyle/>
        <a:p>
          <a:r>
            <a:rPr lang="en-IN" b="1" i="0" dirty="0"/>
            <a:t>Spam Email Classification: </a:t>
          </a:r>
          <a:r>
            <a:rPr lang="en-US" dirty="0"/>
            <a:t>Machine Learning </a:t>
          </a:r>
          <a:endParaRPr lang="en-IN" dirty="0"/>
        </a:p>
      </dgm:t>
    </dgm:pt>
    <dgm:pt modelId="{D630F3F1-8A80-421F-BCA8-30FE6666B0CF}" type="parTrans" cxnId="{C013750D-0C84-456F-A7B3-A2C03C747F96}">
      <dgm:prSet/>
      <dgm:spPr/>
      <dgm:t>
        <a:bodyPr/>
        <a:lstStyle/>
        <a:p>
          <a:endParaRPr lang="en-IN"/>
        </a:p>
      </dgm:t>
    </dgm:pt>
    <dgm:pt modelId="{76941E5C-FE38-4B8C-8988-93F07A351D70}" type="sibTrans" cxnId="{C013750D-0C84-456F-A7B3-A2C03C747F96}">
      <dgm:prSet/>
      <dgm:spPr/>
      <dgm:t>
        <a:bodyPr/>
        <a:lstStyle/>
        <a:p>
          <a:endParaRPr lang="en-IN"/>
        </a:p>
      </dgm:t>
    </dgm:pt>
    <dgm:pt modelId="{5B359DEE-5846-442A-A537-E50BC954B94A}">
      <dgm:prSet phldrT="[Text]"/>
      <dgm:spPr/>
      <dgm:t>
        <a:bodyPr/>
        <a:lstStyle/>
        <a:p>
          <a:r>
            <a:rPr lang="en-US" b="0" i="0" dirty="0"/>
            <a:t>automatically classify emails as either "spam" or "not spam"</a:t>
          </a:r>
          <a:endParaRPr lang="en-IN" dirty="0"/>
        </a:p>
      </dgm:t>
    </dgm:pt>
    <dgm:pt modelId="{1F540E9A-1CDF-4E18-B7D0-D9117E64AB60}" type="parTrans" cxnId="{50F5130F-CCD6-4E7A-9E23-5044370078D2}">
      <dgm:prSet/>
      <dgm:spPr/>
      <dgm:t>
        <a:bodyPr/>
        <a:lstStyle/>
        <a:p>
          <a:endParaRPr lang="en-IN"/>
        </a:p>
      </dgm:t>
    </dgm:pt>
    <dgm:pt modelId="{A5AF3102-7142-4B05-8566-01609A23DFE0}" type="sibTrans" cxnId="{50F5130F-CCD6-4E7A-9E23-5044370078D2}">
      <dgm:prSet/>
      <dgm:spPr/>
      <dgm:t>
        <a:bodyPr/>
        <a:lstStyle/>
        <a:p>
          <a:endParaRPr lang="en-IN"/>
        </a:p>
      </dgm:t>
    </dgm:pt>
    <dgm:pt modelId="{A27424CB-8848-414F-B679-BAA807FB78A1}">
      <dgm:prSet phldrT="[Text]"/>
      <dgm:spPr/>
      <dgm:t>
        <a:bodyPr/>
        <a:lstStyle/>
        <a:p>
          <a:r>
            <a:rPr lang="en-IN" b="1" i="0" dirty="0"/>
            <a:t>Virtual Personal Assistants: </a:t>
          </a:r>
          <a:r>
            <a:rPr lang="en-US" dirty="0"/>
            <a:t>Artificial Intelligence</a:t>
          </a:r>
          <a:endParaRPr lang="en-IN" dirty="0"/>
        </a:p>
      </dgm:t>
    </dgm:pt>
    <dgm:pt modelId="{4E75052C-2348-4FD0-8C04-E8118E5E5F05}" type="parTrans" cxnId="{5998B78A-D242-4073-BCE0-0A118253CDDF}">
      <dgm:prSet/>
      <dgm:spPr/>
      <dgm:t>
        <a:bodyPr/>
        <a:lstStyle/>
        <a:p>
          <a:endParaRPr lang="en-IN"/>
        </a:p>
      </dgm:t>
    </dgm:pt>
    <dgm:pt modelId="{DFCF12F7-C936-416A-9C19-404C49A1FD13}" type="sibTrans" cxnId="{5998B78A-D242-4073-BCE0-0A118253CDDF}">
      <dgm:prSet/>
      <dgm:spPr/>
      <dgm:t>
        <a:bodyPr/>
        <a:lstStyle/>
        <a:p>
          <a:endParaRPr lang="en-IN"/>
        </a:p>
      </dgm:t>
    </dgm:pt>
    <dgm:pt modelId="{46E40AE3-1FD6-4B03-AC22-F8F678FE736E}">
      <dgm:prSet phldrT="[Text]"/>
      <dgm:spPr/>
      <dgm:t>
        <a:bodyPr/>
        <a:lstStyle/>
        <a:p>
          <a:r>
            <a:rPr lang="en-US" b="0" i="0" dirty="0"/>
            <a:t>Virtual personal assistants like Siri, Google Assistant, and Amazon Alexa are examples of artificial intelligence.</a:t>
          </a:r>
          <a:endParaRPr lang="en-IN" dirty="0"/>
        </a:p>
      </dgm:t>
    </dgm:pt>
    <dgm:pt modelId="{CAB12256-10E5-492D-BC3E-088A9DFB5CD6}" type="parTrans" cxnId="{D41D8074-F573-4FEC-ADD2-3CAE3CEB0068}">
      <dgm:prSet/>
      <dgm:spPr/>
      <dgm:t>
        <a:bodyPr/>
        <a:lstStyle/>
        <a:p>
          <a:endParaRPr lang="en-IN"/>
        </a:p>
      </dgm:t>
    </dgm:pt>
    <dgm:pt modelId="{88AF1582-AAC2-40B9-8CA1-7EF8204C92B1}" type="sibTrans" cxnId="{D41D8074-F573-4FEC-ADD2-3CAE3CEB0068}">
      <dgm:prSet/>
      <dgm:spPr/>
      <dgm:t>
        <a:bodyPr/>
        <a:lstStyle/>
        <a:p>
          <a:endParaRPr lang="en-IN"/>
        </a:p>
      </dgm:t>
    </dgm:pt>
    <dgm:pt modelId="{F0B55C15-8111-4E4B-A66A-BA4EC7DA867F}" type="pres">
      <dgm:prSet presAssocID="{F51B8AF4-0623-4AA3-AF9D-7C53E05F9901}" presName="linear" presStyleCnt="0">
        <dgm:presLayoutVars>
          <dgm:animLvl val="lvl"/>
          <dgm:resizeHandles val="exact"/>
        </dgm:presLayoutVars>
      </dgm:prSet>
      <dgm:spPr/>
    </dgm:pt>
    <dgm:pt modelId="{111EC3E7-227E-458E-8AEE-1740446A8144}" type="pres">
      <dgm:prSet presAssocID="{35650466-4D94-4C26-98F2-D3048A4257A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4EA0AAE-6CB4-441B-96BD-187F0ADA93B3}" type="pres">
      <dgm:prSet presAssocID="{35650466-4D94-4C26-98F2-D3048A4257AC}" presName="childText" presStyleLbl="revTx" presStyleIdx="0" presStyleCnt="2">
        <dgm:presLayoutVars>
          <dgm:bulletEnabled val="1"/>
        </dgm:presLayoutVars>
      </dgm:prSet>
      <dgm:spPr/>
    </dgm:pt>
    <dgm:pt modelId="{9B1AB5AC-F4AE-461F-9F20-7710A42031E9}" type="pres">
      <dgm:prSet presAssocID="{A27424CB-8848-414F-B679-BAA807FB78A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297A001-D582-46C3-9DF8-18A243BB92CF}" type="pres">
      <dgm:prSet presAssocID="{A27424CB-8848-414F-B679-BAA807FB78A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013750D-0C84-456F-A7B3-A2C03C747F96}" srcId="{F51B8AF4-0623-4AA3-AF9D-7C53E05F9901}" destId="{35650466-4D94-4C26-98F2-D3048A4257AC}" srcOrd="0" destOrd="0" parTransId="{D630F3F1-8A80-421F-BCA8-30FE6666B0CF}" sibTransId="{76941E5C-FE38-4B8C-8988-93F07A351D70}"/>
    <dgm:cxn modelId="{50F5130F-CCD6-4E7A-9E23-5044370078D2}" srcId="{35650466-4D94-4C26-98F2-D3048A4257AC}" destId="{5B359DEE-5846-442A-A537-E50BC954B94A}" srcOrd="0" destOrd="0" parTransId="{1F540E9A-1CDF-4E18-B7D0-D9117E64AB60}" sibTransId="{A5AF3102-7142-4B05-8566-01609A23DFE0}"/>
    <dgm:cxn modelId="{37BABF6C-AAC0-4F3E-983E-169B46B06F85}" type="presOf" srcId="{46E40AE3-1FD6-4B03-AC22-F8F678FE736E}" destId="{0297A001-D582-46C3-9DF8-18A243BB92CF}" srcOrd="0" destOrd="0" presId="urn:microsoft.com/office/officeart/2005/8/layout/vList2"/>
    <dgm:cxn modelId="{D41D8074-F573-4FEC-ADD2-3CAE3CEB0068}" srcId="{A27424CB-8848-414F-B679-BAA807FB78A1}" destId="{46E40AE3-1FD6-4B03-AC22-F8F678FE736E}" srcOrd="0" destOrd="0" parTransId="{CAB12256-10E5-492D-BC3E-088A9DFB5CD6}" sibTransId="{88AF1582-AAC2-40B9-8CA1-7EF8204C92B1}"/>
    <dgm:cxn modelId="{5998B78A-D242-4073-BCE0-0A118253CDDF}" srcId="{F51B8AF4-0623-4AA3-AF9D-7C53E05F9901}" destId="{A27424CB-8848-414F-B679-BAA807FB78A1}" srcOrd="1" destOrd="0" parTransId="{4E75052C-2348-4FD0-8C04-E8118E5E5F05}" sibTransId="{DFCF12F7-C936-416A-9C19-404C49A1FD13}"/>
    <dgm:cxn modelId="{63C3CB96-9478-4E6E-84C6-C03C5FCA6A77}" type="presOf" srcId="{F51B8AF4-0623-4AA3-AF9D-7C53E05F9901}" destId="{F0B55C15-8111-4E4B-A66A-BA4EC7DA867F}" srcOrd="0" destOrd="0" presId="urn:microsoft.com/office/officeart/2005/8/layout/vList2"/>
    <dgm:cxn modelId="{6050CCAA-800C-465C-9ECE-90A2B1C2E67F}" type="presOf" srcId="{5B359DEE-5846-442A-A537-E50BC954B94A}" destId="{64EA0AAE-6CB4-441B-96BD-187F0ADA93B3}" srcOrd="0" destOrd="0" presId="urn:microsoft.com/office/officeart/2005/8/layout/vList2"/>
    <dgm:cxn modelId="{AE2D33E6-C971-476B-B0C1-C7516FCF84EB}" type="presOf" srcId="{35650466-4D94-4C26-98F2-D3048A4257AC}" destId="{111EC3E7-227E-458E-8AEE-1740446A8144}" srcOrd="0" destOrd="0" presId="urn:microsoft.com/office/officeart/2005/8/layout/vList2"/>
    <dgm:cxn modelId="{57F5FCFD-7387-4C69-A514-51FDEA4EF1C3}" type="presOf" srcId="{A27424CB-8848-414F-B679-BAA807FB78A1}" destId="{9B1AB5AC-F4AE-461F-9F20-7710A42031E9}" srcOrd="0" destOrd="0" presId="urn:microsoft.com/office/officeart/2005/8/layout/vList2"/>
    <dgm:cxn modelId="{FFECDF1B-1EB4-4318-B4A7-DF4D6A04F0B6}" type="presParOf" srcId="{F0B55C15-8111-4E4B-A66A-BA4EC7DA867F}" destId="{111EC3E7-227E-458E-8AEE-1740446A8144}" srcOrd="0" destOrd="0" presId="urn:microsoft.com/office/officeart/2005/8/layout/vList2"/>
    <dgm:cxn modelId="{72079255-2B80-4D6C-AC0A-7D4334A29052}" type="presParOf" srcId="{F0B55C15-8111-4E4B-A66A-BA4EC7DA867F}" destId="{64EA0AAE-6CB4-441B-96BD-187F0ADA93B3}" srcOrd="1" destOrd="0" presId="urn:microsoft.com/office/officeart/2005/8/layout/vList2"/>
    <dgm:cxn modelId="{EFD0C747-A439-4DF9-9EE4-EFF51833D84D}" type="presParOf" srcId="{F0B55C15-8111-4E4B-A66A-BA4EC7DA867F}" destId="{9B1AB5AC-F4AE-461F-9F20-7710A42031E9}" srcOrd="2" destOrd="0" presId="urn:microsoft.com/office/officeart/2005/8/layout/vList2"/>
    <dgm:cxn modelId="{8A50EF5F-5EB5-42AC-A347-56FFC75085A9}" type="presParOf" srcId="{F0B55C15-8111-4E4B-A66A-BA4EC7DA867F}" destId="{0297A001-D582-46C3-9DF8-18A243BB92C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9B5383A-16E1-4512-B1A4-6F0124004E88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CB81ED8-F7B0-4870-B3FA-8F66ADF33328}">
      <dgm:prSet phldrT="[Text]"/>
      <dgm:spPr>
        <a:solidFill>
          <a:srgbClr val="002060"/>
        </a:solidFill>
      </dgm:spPr>
      <dgm:t>
        <a:bodyPr/>
        <a:lstStyle/>
        <a:p>
          <a:r>
            <a:rPr lang="en-IN" dirty="0"/>
            <a:t>Artificial Intelligence</a:t>
          </a:r>
        </a:p>
      </dgm:t>
    </dgm:pt>
    <dgm:pt modelId="{8B19905C-6340-4BEE-9BB4-F79328CA8618}" type="parTrans" cxnId="{8E1BC326-D73C-4E05-A0E3-E47B5A069471}">
      <dgm:prSet/>
      <dgm:spPr/>
      <dgm:t>
        <a:bodyPr/>
        <a:lstStyle/>
        <a:p>
          <a:endParaRPr lang="en-IN"/>
        </a:p>
      </dgm:t>
    </dgm:pt>
    <dgm:pt modelId="{8D10D13D-8B2C-4E1E-A488-02CCF408FDAB}" type="sibTrans" cxnId="{8E1BC326-D73C-4E05-A0E3-E47B5A069471}">
      <dgm:prSet/>
      <dgm:spPr/>
      <dgm:t>
        <a:bodyPr/>
        <a:lstStyle/>
        <a:p>
          <a:endParaRPr lang="en-IN"/>
        </a:p>
      </dgm:t>
    </dgm:pt>
    <dgm:pt modelId="{1AC433B6-141E-455E-8EE6-B2A4DCAA32D9}">
      <dgm:prSet phldrT="[Text]"/>
      <dgm:spPr>
        <a:solidFill>
          <a:srgbClr val="00B050"/>
        </a:solidFill>
      </dgm:spPr>
      <dgm:t>
        <a:bodyPr/>
        <a:lstStyle/>
        <a:p>
          <a:r>
            <a:rPr lang="en-IN" dirty="0"/>
            <a:t>Machine Learning</a:t>
          </a:r>
        </a:p>
      </dgm:t>
    </dgm:pt>
    <dgm:pt modelId="{08FB92DD-6CE1-41CB-9A9C-7D78D3863BDC}" type="parTrans" cxnId="{9BEBB87E-67CD-4C13-9364-8FC741A9052B}">
      <dgm:prSet/>
      <dgm:spPr/>
      <dgm:t>
        <a:bodyPr/>
        <a:lstStyle/>
        <a:p>
          <a:endParaRPr lang="en-IN"/>
        </a:p>
      </dgm:t>
    </dgm:pt>
    <dgm:pt modelId="{96994351-B6FC-4EE8-812F-6911FA8FB6FA}" type="sibTrans" cxnId="{9BEBB87E-67CD-4C13-9364-8FC741A9052B}">
      <dgm:prSet/>
      <dgm:spPr/>
      <dgm:t>
        <a:bodyPr/>
        <a:lstStyle/>
        <a:p>
          <a:endParaRPr lang="en-IN"/>
        </a:p>
      </dgm:t>
    </dgm:pt>
    <dgm:pt modelId="{0B3073DD-7B59-49CD-B239-5F02999ACC39}">
      <dgm:prSet phldrT="[Text]"/>
      <dgm:spPr/>
      <dgm:t>
        <a:bodyPr/>
        <a:lstStyle/>
        <a:p>
          <a:r>
            <a:rPr lang="en-IN" dirty="0"/>
            <a:t>Deep Learning</a:t>
          </a:r>
        </a:p>
      </dgm:t>
    </dgm:pt>
    <dgm:pt modelId="{051D16E0-9685-4A51-9EDF-1B60E3DBF930}" type="parTrans" cxnId="{B6217200-6598-4005-8D9D-5123F7588DFF}">
      <dgm:prSet/>
      <dgm:spPr/>
      <dgm:t>
        <a:bodyPr/>
        <a:lstStyle/>
        <a:p>
          <a:endParaRPr lang="en-IN"/>
        </a:p>
      </dgm:t>
    </dgm:pt>
    <dgm:pt modelId="{3DCD8BE1-5292-4585-BF84-C210E4CBFD20}" type="sibTrans" cxnId="{B6217200-6598-4005-8D9D-5123F7588DFF}">
      <dgm:prSet/>
      <dgm:spPr/>
      <dgm:t>
        <a:bodyPr/>
        <a:lstStyle/>
        <a:p>
          <a:endParaRPr lang="en-IN"/>
        </a:p>
      </dgm:t>
    </dgm:pt>
    <dgm:pt modelId="{6067BE41-0E7E-4740-BACA-35460E2AED77}" type="pres">
      <dgm:prSet presAssocID="{D9B5383A-16E1-4512-B1A4-6F0124004E88}" presName="Name0" presStyleCnt="0">
        <dgm:presLayoutVars>
          <dgm:chMax val="7"/>
          <dgm:resizeHandles val="exact"/>
        </dgm:presLayoutVars>
      </dgm:prSet>
      <dgm:spPr/>
    </dgm:pt>
    <dgm:pt modelId="{69CD6DFD-83F6-4C33-AA66-A403DE702C97}" type="pres">
      <dgm:prSet presAssocID="{D9B5383A-16E1-4512-B1A4-6F0124004E88}" presName="comp1" presStyleCnt="0"/>
      <dgm:spPr/>
    </dgm:pt>
    <dgm:pt modelId="{D6278B77-08A5-4F64-8CC7-F5C39FDC5630}" type="pres">
      <dgm:prSet presAssocID="{D9B5383A-16E1-4512-B1A4-6F0124004E88}" presName="circle1" presStyleLbl="node1" presStyleIdx="0" presStyleCnt="3"/>
      <dgm:spPr/>
    </dgm:pt>
    <dgm:pt modelId="{AB17797B-BCF6-4FBF-908F-FBC805B9CD0F}" type="pres">
      <dgm:prSet presAssocID="{D9B5383A-16E1-4512-B1A4-6F0124004E88}" presName="c1text" presStyleLbl="node1" presStyleIdx="0" presStyleCnt="3">
        <dgm:presLayoutVars>
          <dgm:bulletEnabled val="1"/>
        </dgm:presLayoutVars>
      </dgm:prSet>
      <dgm:spPr/>
    </dgm:pt>
    <dgm:pt modelId="{45EFBD27-163C-4D12-9953-021862C30CFA}" type="pres">
      <dgm:prSet presAssocID="{D9B5383A-16E1-4512-B1A4-6F0124004E88}" presName="comp2" presStyleCnt="0"/>
      <dgm:spPr/>
    </dgm:pt>
    <dgm:pt modelId="{AA776C96-102D-4D26-8CCB-DB9BCE8D7602}" type="pres">
      <dgm:prSet presAssocID="{D9B5383A-16E1-4512-B1A4-6F0124004E88}" presName="circle2" presStyleLbl="node1" presStyleIdx="1" presStyleCnt="3"/>
      <dgm:spPr/>
    </dgm:pt>
    <dgm:pt modelId="{244A7102-B240-4CC3-8251-5ABF7817C713}" type="pres">
      <dgm:prSet presAssocID="{D9B5383A-16E1-4512-B1A4-6F0124004E88}" presName="c2text" presStyleLbl="node1" presStyleIdx="1" presStyleCnt="3">
        <dgm:presLayoutVars>
          <dgm:bulletEnabled val="1"/>
        </dgm:presLayoutVars>
      </dgm:prSet>
      <dgm:spPr/>
    </dgm:pt>
    <dgm:pt modelId="{8DB7182C-19A3-4C46-BD3D-31A607E676CF}" type="pres">
      <dgm:prSet presAssocID="{D9B5383A-16E1-4512-B1A4-6F0124004E88}" presName="comp3" presStyleCnt="0"/>
      <dgm:spPr/>
    </dgm:pt>
    <dgm:pt modelId="{4D812DDB-C336-4ACB-875E-F1C676FDF2D5}" type="pres">
      <dgm:prSet presAssocID="{D9B5383A-16E1-4512-B1A4-6F0124004E88}" presName="circle3" presStyleLbl="node1" presStyleIdx="2" presStyleCnt="3"/>
      <dgm:spPr/>
    </dgm:pt>
    <dgm:pt modelId="{10D8FD81-6B63-4724-8EE7-41E8937E4DA5}" type="pres">
      <dgm:prSet presAssocID="{D9B5383A-16E1-4512-B1A4-6F0124004E88}" presName="c3text" presStyleLbl="node1" presStyleIdx="2" presStyleCnt="3">
        <dgm:presLayoutVars>
          <dgm:bulletEnabled val="1"/>
        </dgm:presLayoutVars>
      </dgm:prSet>
      <dgm:spPr/>
    </dgm:pt>
  </dgm:ptLst>
  <dgm:cxnLst>
    <dgm:cxn modelId="{B6217200-6598-4005-8D9D-5123F7588DFF}" srcId="{D9B5383A-16E1-4512-B1A4-6F0124004E88}" destId="{0B3073DD-7B59-49CD-B239-5F02999ACC39}" srcOrd="2" destOrd="0" parTransId="{051D16E0-9685-4A51-9EDF-1B60E3DBF930}" sibTransId="{3DCD8BE1-5292-4585-BF84-C210E4CBFD20}"/>
    <dgm:cxn modelId="{8E1BC326-D73C-4E05-A0E3-E47B5A069471}" srcId="{D9B5383A-16E1-4512-B1A4-6F0124004E88}" destId="{CCB81ED8-F7B0-4870-B3FA-8F66ADF33328}" srcOrd="0" destOrd="0" parTransId="{8B19905C-6340-4BEE-9BB4-F79328CA8618}" sibTransId="{8D10D13D-8B2C-4E1E-A488-02CCF408FDAB}"/>
    <dgm:cxn modelId="{1C1E3D3E-346E-4743-AAAC-5EF2395ED883}" type="presOf" srcId="{CCB81ED8-F7B0-4870-B3FA-8F66ADF33328}" destId="{AB17797B-BCF6-4FBF-908F-FBC805B9CD0F}" srcOrd="1" destOrd="0" presId="urn:microsoft.com/office/officeart/2005/8/layout/venn2"/>
    <dgm:cxn modelId="{6B305941-2C80-410B-8B11-A76CC8D6B2BA}" type="presOf" srcId="{0B3073DD-7B59-49CD-B239-5F02999ACC39}" destId="{4D812DDB-C336-4ACB-875E-F1C676FDF2D5}" srcOrd="0" destOrd="0" presId="urn:microsoft.com/office/officeart/2005/8/layout/venn2"/>
    <dgm:cxn modelId="{7DDA6458-B279-41E7-AFCC-CFEB0CDB473B}" type="presOf" srcId="{CCB81ED8-F7B0-4870-B3FA-8F66ADF33328}" destId="{D6278B77-08A5-4F64-8CC7-F5C39FDC5630}" srcOrd="0" destOrd="0" presId="urn:microsoft.com/office/officeart/2005/8/layout/venn2"/>
    <dgm:cxn modelId="{9BEBB87E-67CD-4C13-9364-8FC741A9052B}" srcId="{D9B5383A-16E1-4512-B1A4-6F0124004E88}" destId="{1AC433B6-141E-455E-8EE6-B2A4DCAA32D9}" srcOrd="1" destOrd="0" parTransId="{08FB92DD-6CE1-41CB-9A9C-7D78D3863BDC}" sibTransId="{96994351-B6FC-4EE8-812F-6911FA8FB6FA}"/>
    <dgm:cxn modelId="{6CBEFA85-863B-467C-B627-873D45DB6D3A}" type="presOf" srcId="{1AC433B6-141E-455E-8EE6-B2A4DCAA32D9}" destId="{AA776C96-102D-4D26-8CCB-DB9BCE8D7602}" srcOrd="0" destOrd="0" presId="urn:microsoft.com/office/officeart/2005/8/layout/venn2"/>
    <dgm:cxn modelId="{078B18AA-D8E6-42E2-B1C4-37DD4B4D8766}" type="presOf" srcId="{0B3073DD-7B59-49CD-B239-5F02999ACC39}" destId="{10D8FD81-6B63-4724-8EE7-41E8937E4DA5}" srcOrd="1" destOrd="0" presId="urn:microsoft.com/office/officeart/2005/8/layout/venn2"/>
    <dgm:cxn modelId="{F037BAAB-1F74-40BD-987B-30BD6A90D8BA}" type="presOf" srcId="{1AC433B6-141E-455E-8EE6-B2A4DCAA32D9}" destId="{244A7102-B240-4CC3-8251-5ABF7817C713}" srcOrd="1" destOrd="0" presId="urn:microsoft.com/office/officeart/2005/8/layout/venn2"/>
    <dgm:cxn modelId="{79B9E2DE-9B56-4ADB-A438-0A5BF045A235}" type="presOf" srcId="{D9B5383A-16E1-4512-B1A4-6F0124004E88}" destId="{6067BE41-0E7E-4740-BACA-35460E2AED77}" srcOrd="0" destOrd="0" presId="urn:microsoft.com/office/officeart/2005/8/layout/venn2"/>
    <dgm:cxn modelId="{1860937F-2F50-418A-B5B6-AC6EA78114DF}" type="presParOf" srcId="{6067BE41-0E7E-4740-BACA-35460E2AED77}" destId="{69CD6DFD-83F6-4C33-AA66-A403DE702C97}" srcOrd="0" destOrd="0" presId="urn:microsoft.com/office/officeart/2005/8/layout/venn2"/>
    <dgm:cxn modelId="{4A92F178-8677-4E2A-827F-37DFE9C77F41}" type="presParOf" srcId="{69CD6DFD-83F6-4C33-AA66-A403DE702C97}" destId="{D6278B77-08A5-4F64-8CC7-F5C39FDC5630}" srcOrd="0" destOrd="0" presId="urn:microsoft.com/office/officeart/2005/8/layout/venn2"/>
    <dgm:cxn modelId="{F7040678-57D8-4833-9675-B5DCE68B8697}" type="presParOf" srcId="{69CD6DFD-83F6-4C33-AA66-A403DE702C97}" destId="{AB17797B-BCF6-4FBF-908F-FBC805B9CD0F}" srcOrd="1" destOrd="0" presId="urn:microsoft.com/office/officeart/2005/8/layout/venn2"/>
    <dgm:cxn modelId="{87481BB3-508A-47AB-8F25-9A3A4A42A7E5}" type="presParOf" srcId="{6067BE41-0E7E-4740-BACA-35460E2AED77}" destId="{45EFBD27-163C-4D12-9953-021862C30CFA}" srcOrd="1" destOrd="0" presId="urn:microsoft.com/office/officeart/2005/8/layout/venn2"/>
    <dgm:cxn modelId="{D71E3A29-B9E8-400E-BEA8-08656F6A874E}" type="presParOf" srcId="{45EFBD27-163C-4D12-9953-021862C30CFA}" destId="{AA776C96-102D-4D26-8CCB-DB9BCE8D7602}" srcOrd="0" destOrd="0" presId="urn:microsoft.com/office/officeart/2005/8/layout/venn2"/>
    <dgm:cxn modelId="{E1047E44-86BF-471A-AA0C-BD331B74F7F3}" type="presParOf" srcId="{45EFBD27-163C-4D12-9953-021862C30CFA}" destId="{244A7102-B240-4CC3-8251-5ABF7817C713}" srcOrd="1" destOrd="0" presId="urn:microsoft.com/office/officeart/2005/8/layout/venn2"/>
    <dgm:cxn modelId="{C73EC4C1-5FF3-4FC5-8222-F82CC7B74AC2}" type="presParOf" srcId="{6067BE41-0E7E-4740-BACA-35460E2AED77}" destId="{8DB7182C-19A3-4C46-BD3D-31A607E676CF}" srcOrd="2" destOrd="0" presId="urn:microsoft.com/office/officeart/2005/8/layout/venn2"/>
    <dgm:cxn modelId="{4C85405C-462A-495B-B93E-DDF1E9B2FF45}" type="presParOf" srcId="{8DB7182C-19A3-4C46-BD3D-31A607E676CF}" destId="{4D812DDB-C336-4ACB-875E-F1C676FDF2D5}" srcOrd="0" destOrd="0" presId="urn:microsoft.com/office/officeart/2005/8/layout/venn2"/>
    <dgm:cxn modelId="{DF72CA3C-F4BA-4EFD-9E29-B69455556146}" type="presParOf" srcId="{8DB7182C-19A3-4C46-BD3D-31A607E676CF}" destId="{10D8FD81-6B63-4724-8EE7-41E8937E4DA5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A8B69F8-9B43-4B2D-A84C-49162BE7CA7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63A1565-79D5-468F-BFD7-8B070AD83017}">
      <dgm:prSet phldrT="[Text]"/>
      <dgm:spPr/>
      <dgm:t>
        <a:bodyPr/>
        <a:lstStyle/>
        <a:p>
          <a:r>
            <a:rPr lang="en-IN" b="1" i="0" dirty="0"/>
            <a:t>Sorting Algorithms</a:t>
          </a:r>
          <a:endParaRPr lang="en-IN" dirty="0"/>
        </a:p>
      </dgm:t>
    </dgm:pt>
    <dgm:pt modelId="{F2992E16-B324-4AC2-BE65-82218DD93291}" type="parTrans" cxnId="{56D52361-1840-4289-89CF-BAD18A431A74}">
      <dgm:prSet/>
      <dgm:spPr/>
      <dgm:t>
        <a:bodyPr/>
        <a:lstStyle/>
        <a:p>
          <a:endParaRPr lang="en-IN"/>
        </a:p>
      </dgm:t>
    </dgm:pt>
    <dgm:pt modelId="{34EC1A0F-3205-4F39-8C93-56134CDF6188}" type="sibTrans" cxnId="{56D52361-1840-4289-89CF-BAD18A431A74}">
      <dgm:prSet/>
      <dgm:spPr/>
      <dgm:t>
        <a:bodyPr/>
        <a:lstStyle/>
        <a:p>
          <a:endParaRPr lang="en-IN"/>
        </a:p>
      </dgm:t>
    </dgm:pt>
    <dgm:pt modelId="{1D1C557A-4A30-411B-BAAF-C4D5B8D5F754}">
      <dgm:prSet phldrT="[Text]"/>
      <dgm:spPr/>
      <dgm:t>
        <a:bodyPr/>
        <a:lstStyle/>
        <a:p>
          <a:r>
            <a:rPr lang="en-IN" b="1" i="0" dirty="0"/>
            <a:t>Playing games like Tic-Tac-Toe</a:t>
          </a:r>
          <a:endParaRPr lang="en-IN" b="1" dirty="0"/>
        </a:p>
      </dgm:t>
    </dgm:pt>
    <dgm:pt modelId="{3B79D277-CCB2-4944-BA11-9471E622E79C}" type="parTrans" cxnId="{CE02F4B9-FC02-41A7-956D-47B0BFC685C8}">
      <dgm:prSet/>
      <dgm:spPr/>
      <dgm:t>
        <a:bodyPr/>
        <a:lstStyle/>
        <a:p>
          <a:endParaRPr lang="en-IN"/>
        </a:p>
      </dgm:t>
    </dgm:pt>
    <dgm:pt modelId="{3707D831-5597-4893-8D1D-BF642EFFF876}" type="sibTrans" cxnId="{CE02F4B9-FC02-41A7-956D-47B0BFC685C8}">
      <dgm:prSet/>
      <dgm:spPr/>
      <dgm:t>
        <a:bodyPr/>
        <a:lstStyle/>
        <a:p>
          <a:endParaRPr lang="en-IN"/>
        </a:p>
      </dgm:t>
    </dgm:pt>
    <dgm:pt modelId="{12829EA4-970C-427E-B134-4E7FB3846540}">
      <dgm:prSet phldrT="[Text]"/>
      <dgm:spPr/>
      <dgm:t>
        <a:bodyPr/>
        <a:lstStyle/>
        <a:p>
          <a:r>
            <a:rPr lang="en-IN" b="1" i="0" dirty="0"/>
            <a:t>Basic Text Search</a:t>
          </a:r>
          <a:endParaRPr lang="en-IN" dirty="0"/>
        </a:p>
      </dgm:t>
    </dgm:pt>
    <dgm:pt modelId="{9FD24602-8788-489A-BC01-DB7E2C526FE5}" type="parTrans" cxnId="{14F85902-4551-4F9D-B7F7-6F7D024F9503}">
      <dgm:prSet/>
      <dgm:spPr/>
      <dgm:t>
        <a:bodyPr/>
        <a:lstStyle/>
        <a:p>
          <a:endParaRPr lang="en-IN"/>
        </a:p>
      </dgm:t>
    </dgm:pt>
    <dgm:pt modelId="{541434A4-8BF5-4708-96DE-055350BEFEF4}" type="sibTrans" cxnId="{14F85902-4551-4F9D-B7F7-6F7D024F9503}">
      <dgm:prSet/>
      <dgm:spPr/>
      <dgm:t>
        <a:bodyPr/>
        <a:lstStyle/>
        <a:p>
          <a:endParaRPr lang="en-IN"/>
        </a:p>
      </dgm:t>
    </dgm:pt>
    <dgm:pt modelId="{9738AD5E-07BF-4C56-9200-6C6D54B6BBBF}" type="pres">
      <dgm:prSet presAssocID="{3A8B69F8-9B43-4B2D-A84C-49162BE7CA76}" presName="linearFlow" presStyleCnt="0">
        <dgm:presLayoutVars>
          <dgm:dir/>
          <dgm:resizeHandles val="exact"/>
        </dgm:presLayoutVars>
      </dgm:prSet>
      <dgm:spPr/>
    </dgm:pt>
    <dgm:pt modelId="{4E76F2D9-9380-4510-8840-7F2D4FC77323}" type="pres">
      <dgm:prSet presAssocID="{863A1565-79D5-468F-BFD7-8B070AD83017}" presName="composite" presStyleCnt="0"/>
      <dgm:spPr/>
    </dgm:pt>
    <dgm:pt modelId="{BB00EBD9-06AC-4BED-AC3D-CD22C80C07EB}" type="pres">
      <dgm:prSet presAssocID="{863A1565-79D5-468F-BFD7-8B070AD83017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8AE096B-0572-48A7-94C8-96CC6FD26492}" type="pres">
      <dgm:prSet presAssocID="{863A1565-79D5-468F-BFD7-8B070AD83017}" presName="txShp" presStyleLbl="node1" presStyleIdx="0" presStyleCnt="3">
        <dgm:presLayoutVars>
          <dgm:bulletEnabled val="1"/>
        </dgm:presLayoutVars>
      </dgm:prSet>
      <dgm:spPr/>
    </dgm:pt>
    <dgm:pt modelId="{A223DFCA-69E6-4A09-BD1B-4972DF35396F}" type="pres">
      <dgm:prSet presAssocID="{34EC1A0F-3205-4F39-8C93-56134CDF6188}" presName="spacing" presStyleCnt="0"/>
      <dgm:spPr/>
    </dgm:pt>
    <dgm:pt modelId="{8A49BC34-AA99-4FF7-B45E-94DC34134BA0}" type="pres">
      <dgm:prSet presAssocID="{1D1C557A-4A30-411B-BAAF-C4D5B8D5F754}" presName="composite" presStyleCnt="0"/>
      <dgm:spPr/>
    </dgm:pt>
    <dgm:pt modelId="{C1C59D2D-8344-4A3C-AEF4-C7740815EA1E}" type="pres">
      <dgm:prSet presAssocID="{1D1C557A-4A30-411B-BAAF-C4D5B8D5F754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8316EEF7-3B89-442F-9CF9-EDFC1D2C912F}" type="pres">
      <dgm:prSet presAssocID="{1D1C557A-4A30-411B-BAAF-C4D5B8D5F754}" presName="txShp" presStyleLbl="node1" presStyleIdx="1" presStyleCnt="3">
        <dgm:presLayoutVars>
          <dgm:bulletEnabled val="1"/>
        </dgm:presLayoutVars>
      </dgm:prSet>
      <dgm:spPr/>
    </dgm:pt>
    <dgm:pt modelId="{FF53B782-92CA-4574-ADFE-A1DC239F80B1}" type="pres">
      <dgm:prSet presAssocID="{3707D831-5597-4893-8D1D-BF642EFFF876}" presName="spacing" presStyleCnt="0"/>
      <dgm:spPr/>
    </dgm:pt>
    <dgm:pt modelId="{CDBA7D4A-FC24-4E38-B5A9-0D1C36AA4390}" type="pres">
      <dgm:prSet presAssocID="{12829EA4-970C-427E-B134-4E7FB3846540}" presName="composite" presStyleCnt="0"/>
      <dgm:spPr/>
    </dgm:pt>
    <dgm:pt modelId="{31180416-6E3F-4D42-88AF-AEFDBA2929D4}" type="pres">
      <dgm:prSet presAssocID="{12829EA4-970C-427E-B134-4E7FB3846540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074CBC2-4AAF-4720-BF35-56F26EF3A4F0}" type="pres">
      <dgm:prSet presAssocID="{12829EA4-970C-427E-B134-4E7FB3846540}" presName="txShp" presStyleLbl="node1" presStyleIdx="2" presStyleCnt="3">
        <dgm:presLayoutVars>
          <dgm:bulletEnabled val="1"/>
        </dgm:presLayoutVars>
      </dgm:prSet>
      <dgm:spPr/>
    </dgm:pt>
  </dgm:ptLst>
  <dgm:cxnLst>
    <dgm:cxn modelId="{14F85902-4551-4F9D-B7F7-6F7D024F9503}" srcId="{3A8B69F8-9B43-4B2D-A84C-49162BE7CA76}" destId="{12829EA4-970C-427E-B134-4E7FB3846540}" srcOrd="2" destOrd="0" parTransId="{9FD24602-8788-489A-BC01-DB7E2C526FE5}" sibTransId="{541434A4-8BF5-4708-96DE-055350BEFEF4}"/>
    <dgm:cxn modelId="{8EB95B08-8DF5-4692-81B4-97CEA75E51D2}" type="presOf" srcId="{12829EA4-970C-427E-B134-4E7FB3846540}" destId="{3074CBC2-4AAF-4720-BF35-56F26EF3A4F0}" srcOrd="0" destOrd="0" presId="urn:microsoft.com/office/officeart/2005/8/layout/vList3"/>
    <dgm:cxn modelId="{7F8E412F-84E4-44B4-B2C6-C490009277B2}" type="presOf" srcId="{3A8B69F8-9B43-4B2D-A84C-49162BE7CA76}" destId="{9738AD5E-07BF-4C56-9200-6C6D54B6BBBF}" srcOrd="0" destOrd="0" presId="urn:microsoft.com/office/officeart/2005/8/layout/vList3"/>
    <dgm:cxn modelId="{56D52361-1840-4289-89CF-BAD18A431A74}" srcId="{3A8B69F8-9B43-4B2D-A84C-49162BE7CA76}" destId="{863A1565-79D5-468F-BFD7-8B070AD83017}" srcOrd="0" destOrd="0" parTransId="{F2992E16-B324-4AC2-BE65-82218DD93291}" sibTransId="{34EC1A0F-3205-4F39-8C93-56134CDF6188}"/>
    <dgm:cxn modelId="{BBD94949-257D-4923-806B-A98BD89EE694}" type="presOf" srcId="{863A1565-79D5-468F-BFD7-8B070AD83017}" destId="{D8AE096B-0572-48A7-94C8-96CC6FD26492}" srcOrd="0" destOrd="0" presId="urn:microsoft.com/office/officeart/2005/8/layout/vList3"/>
    <dgm:cxn modelId="{C067388C-52BB-497D-92CB-F2A7023F5506}" type="presOf" srcId="{1D1C557A-4A30-411B-BAAF-C4D5B8D5F754}" destId="{8316EEF7-3B89-442F-9CF9-EDFC1D2C912F}" srcOrd="0" destOrd="0" presId="urn:microsoft.com/office/officeart/2005/8/layout/vList3"/>
    <dgm:cxn modelId="{CE02F4B9-FC02-41A7-956D-47B0BFC685C8}" srcId="{3A8B69F8-9B43-4B2D-A84C-49162BE7CA76}" destId="{1D1C557A-4A30-411B-BAAF-C4D5B8D5F754}" srcOrd="1" destOrd="0" parTransId="{3B79D277-CCB2-4944-BA11-9471E622E79C}" sibTransId="{3707D831-5597-4893-8D1D-BF642EFFF876}"/>
    <dgm:cxn modelId="{3BA89826-61BF-43C6-BE92-ED0E9919AD22}" type="presParOf" srcId="{9738AD5E-07BF-4C56-9200-6C6D54B6BBBF}" destId="{4E76F2D9-9380-4510-8840-7F2D4FC77323}" srcOrd="0" destOrd="0" presId="urn:microsoft.com/office/officeart/2005/8/layout/vList3"/>
    <dgm:cxn modelId="{2A5901F7-D497-4E95-8B27-EA8F39518AF0}" type="presParOf" srcId="{4E76F2D9-9380-4510-8840-7F2D4FC77323}" destId="{BB00EBD9-06AC-4BED-AC3D-CD22C80C07EB}" srcOrd="0" destOrd="0" presId="urn:microsoft.com/office/officeart/2005/8/layout/vList3"/>
    <dgm:cxn modelId="{61B98D3E-2C9E-4620-8530-ED57ED8A86E3}" type="presParOf" srcId="{4E76F2D9-9380-4510-8840-7F2D4FC77323}" destId="{D8AE096B-0572-48A7-94C8-96CC6FD26492}" srcOrd="1" destOrd="0" presId="urn:microsoft.com/office/officeart/2005/8/layout/vList3"/>
    <dgm:cxn modelId="{7D7ACA06-F6BB-4B24-8C89-4B9112E0BDC1}" type="presParOf" srcId="{9738AD5E-07BF-4C56-9200-6C6D54B6BBBF}" destId="{A223DFCA-69E6-4A09-BD1B-4972DF35396F}" srcOrd="1" destOrd="0" presId="urn:microsoft.com/office/officeart/2005/8/layout/vList3"/>
    <dgm:cxn modelId="{8A341973-07B2-4E19-94E6-62747B811355}" type="presParOf" srcId="{9738AD5E-07BF-4C56-9200-6C6D54B6BBBF}" destId="{8A49BC34-AA99-4FF7-B45E-94DC34134BA0}" srcOrd="2" destOrd="0" presId="urn:microsoft.com/office/officeart/2005/8/layout/vList3"/>
    <dgm:cxn modelId="{BAE15FC3-D1CD-4E70-8E64-04E0C7AA94FD}" type="presParOf" srcId="{8A49BC34-AA99-4FF7-B45E-94DC34134BA0}" destId="{C1C59D2D-8344-4A3C-AEF4-C7740815EA1E}" srcOrd="0" destOrd="0" presId="urn:microsoft.com/office/officeart/2005/8/layout/vList3"/>
    <dgm:cxn modelId="{518E78DC-7F27-42DD-A812-8690FFD13FEF}" type="presParOf" srcId="{8A49BC34-AA99-4FF7-B45E-94DC34134BA0}" destId="{8316EEF7-3B89-442F-9CF9-EDFC1D2C912F}" srcOrd="1" destOrd="0" presId="urn:microsoft.com/office/officeart/2005/8/layout/vList3"/>
    <dgm:cxn modelId="{4DE74D39-A392-4D32-86FA-02636105C806}" type="presParOf" srcId="{9738AD5E-07BF-4C56-9200-6C6D54B6BBBF}" destId="{FF53B782-92CA-4574-ADFE-A1DC239F80B1}" srcOrd="3" destOrd="0" presId="urn:microsoft.com/office/officeart/2005/8/layout/vList3"/>
    <dgm:cxn modelId="{DACCD8CB-20A9-45E7-BE7F-4D1562178B4E}" type="presParOf" srcId="{9738AD5E-07BF-4C56-9200-6C6D54B6BBBF}" destId="{CDBA7D4A-FC24-4E38-B5A9-0D1C36AA4390}" srcOrd="4" destOrd="0" presId="urn:microsoft.com/office/officeart/2005/8/layout/vList3"/>
    <dgm:cxn modelId="{EFFB4917-1116-4D87-A3CD-B91AF9DF17A2}" type="presParOf" srcId="{CDBA7D4A-FC24-4E38-B5A9-0D1C36AA4390}" destId="{31180416-6E3F-4D42-88AF-AEFDBA2929D4}" srcOrd="0" destOrd="0" presId="urn:microsoft.com/office/officeart/2005/8/layout/vList3"/>
    <dgm:cxn modelId="{B19C8396-1C57-40DC-B412-AF1D2C65E9CB}" type="presParOf" srcId="{CDBA7D4A-FC24-4E38-B5A9-0D1C36AA4390}" destId="{3074CBC2-4AAF-4720-BF35-56F26EF3A4F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1EC3E7-227E-458E-8AEE-1740446A8144}">
      <dsp:nvSpPr>
        <dsp:cNvPr id="0" name=""/>
        <dsp:cNvSpPr/>
      </dsp:nvSpPr>
      <dsp:spPr>
        <a:xfrm>
          <a:off x="0" y="117303"/>
          <a:ext cx="9923134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b="1" i="0" kern="1200" dirty="0"/>
            <a:t>Image Classification: </a:t>
          </a:r>
          <a:r>
            <a:rPr lang="en-US" sz="3500" kern="1200" dirty="0"/>
            <a:t>Machine Learning </a:t>
          </a:r>
          <a:endParaRPr lang="en-IN" sz="3500" kern="1200" dirty="0"/>
        </a:p>
      </dsp:txBody>
      <dsp:txXfrm>
        <a:off x="40980" y="158283"/>
        <a:ext cx="9841174" cy="757514"/>
      </dsp:txXfrm>
    </dsp:sp>
    <dsp:sp modelId="{64EA0AAE-6CB4-441B-96BD-187F0ADA93B3}">
      <dsp:nvSpPr>
        <dsp:cNvPr id="0" name=""/>
        <dsp:cNvSpPr/>
      </dsp:nvSpPr>
      <dsp:spPr>
        <a:xfrm>
          <a:off x="0" y="956778"/>
          <a:ext cx="9923134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06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0" i="0" kern="1200" dirty="0"/>
            <a:t>a system that can automatically classify images of cats and dogs</a:t>
          </a:r>
          <a:endParaRPr lang="en-IN" sz="2700" kern="1200" dirty="0"/>
        </a:p>
      </dsp:txBody>
      <dsp:txXfrm>
        <a:off x="0" y="956778"/>
        <a:ext cx="9923134" cy="579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AB5AC-F4AE-461F-9F20-7710A42031E9}">
      <dsp:nvSpPr>
        <dsp:cNvPr id="0" name=""/>
        <dsp:cNvSpPr/>
      </dsp:nvSpPr>
      <dsp:spPr>
        <a:xfrm>
          <a:off x="0" y="104040"/>
          <a:ext cx="4744161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i="0" kern="1200" dirty="0"/>
            <a:t>Manufacturing: </a:t>
          </a:r>
          <a:r>
            <a:rPr lang="en-US" sz="2100" kern="1200" dirty="0"/>
            <a:t>Machine Work </a:t>
          </a:r>
          <a:endParaRPr lang="en-IN" sz="2100" kern="1200" dirty="0"/>
        </a:p>
      </dsp:txBody>
      <dsp:txXfrm>
        <a:off x="24588" y="128628"/>
        <a:ext cx="4694985" cy="454509"/>
      </dsp:txXfrm>
    </dsp:sp>
    <dsp:sp modelId="{0297A001-D582-46C3-9DF8-18A243BB92CF}">
      <dsp:nvSpPr>
        <dsp:cNvPr id="0" name=""/>
        <dsp:cNvSpPr/>
      </dsp:nvSpPr>
      <dsp:spPr>
        <a:xfrm>
          <a:off x="0" y="607725"/>
          <a:ext cx="4744161" cy="738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62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dirty="0"/>
            <a:t>an automotive assembly line, robotic arms and machines are used to weld components together, apply paint, and perform precision measurements.</a:t>
          </a:r>
          <a:endParaRPr lang="en-IN" sz="1600" kern="1200" dirty="0"/>
        </a:p>
      </dsp:txBody>
      <dsp:txXfrm>
        <a:off x="0" y="607725"/>
        <a:ext cx="4744161" cy="7389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1EC3E7-227E-458E-8AEE-1740446A8144}">
      <dsp:nvSpPr>
        <dsp:cNvPr id="0" name=""/>
        <dsp:cNvSpPr/>
      </dsp:nvSpPr>
      <dsp:spPr>
        <a:xfrm>
          <a:off x="0" y="216402"/>
          <a:ext cx="10058399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i="0" kern="1200" dirty="0"/>
            <a:t>Image Classification: </a:t>
          </a:r>
          <a:r>
            <a:rPr lang="en-US" sz="3600" kern="1200" dirty="0"/>
            <a:t>Machine Learning </a:t>
          </a:r>
          <a:endParaRPr lang="en-IN" sz="3600" kern="1200" dirty="0"/>
        </a:p>
      </dsp:txBody>
      <dsp:txXfrm>
        <a:off x="42151" y="258553"/>
        <a:ext cx="9974097" cy="779158"/>
      </dsp:txXfrm>
    </dsp:sp>
    <dsp:sp modelId="{64EA0AAE-6CB4-441B-96BD-187F0ADA93B3}">
      <dsp:nvSpPr>
        <dsp:cNvPr id="0" name=""/>
        <dsp:cNvSpPr/>
      </dsp:nvSpPr>
      <dsp:spPr>
        <a:xfrm>
          <a:off x="0" y="1079862"/>
          <a:ext cx="10058399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b="0" i="0" kern="1200" dirty="0"/>
            <a:t>a system that can automatically classify images of cats and dogs</a:t>
          </a:r>
          <a:endParaRPr lang="en-IN" sz="2800" kern="1200" dirty="0"/>
        </a:p>
      </dsp:txBody>
      <dsp:txXfrm>
        <a:off x="0" y="1079862"/>
        <a:ext cx="10058399" cy="596160"/>
      </dsp:txXfrm>
    </dsp:sp>
    <dsp:sp modelId="{9B1AB5AC-F4AE-461F-9F20-7710A42031E9}">
      <dsp:nvSpPr>
        <dsp:cNvPr id="0" name=""/>
        <dsp:cNvSpPr/>
      </dsp:nvSpPr>
      <dsp:spPr>
        <a:xfrm>
          <a:off x="0" y="1676022"/>
          <a:ext cx="10058399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i="0" kern="1200" dirty="0"/>
            <a:t>Manufacturing: </a:t>
          </a:r>
          <a:r>
            <a:rPr lang="en-US" sz="3600" kern="1200" dirty="0"/>
            <a:t>Machine Work </a:t>
          </a:r>
          <a:endParaRPr lang="en-IN" sz="3600" kern="1200" dirty="0"/>
        </a:p>
      </dsp:txBody>
      <dsp:txXfrm>
        <a:off x="42151" y="1718173"/>
        <a:ext cx="9974097" cy="779158"/>
      </dsp:txXfrm>
    </dsp:sp>
    <dsp:sp modelId="{0297A001-D582-46C3-9DF8-18A243BB92CF}">
      <dsp:nvSpPr>
        <dsp:cNvPr id="0" name=""/>
        <dsp:cNvSpPr/>
      </dsp:nvSpPr>
      <dsp:spPr>
        <a:xfrm>
          <a:off x="0" y="2539482"/>
          <a:ext cx="10058399" cy="1266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b="0" i="0" kern="1200" dirty="0"/>
            <a:t>an automotive assembly line, robotic arms and machines are used to weld components together, apply paint, and perform precision measurements.</a:t>
          </a:r>
          <a:endParaRPr lang="en-IN" sz="2800" kern="1200" dirty="0"/>
        </a:p>
      </dsp:txBody>
      <dsp:txXfrm>
        <a:off x="0" y="2539482"/>
        <a:ext cx="10058399" cy="12668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1EC3E7-227E-458E-8AEE-1740446A8144}">
      <dsp:nvSpPr>
        <dsp:cNvPr id="0" name=""/>
        <dsp:cNvSpPr/>
      </dsp:nvSpPr>
      <dsp:spPr>
        <a:xfrm>
          <a:off x="0" y="9755"/>
          <a:ext cx="10238444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b="1" i="0" kern="1200" dirty="0"/>
            <a:t>Spam Email Classification: </a:t>
          </a:r>
          <a:r>
            <a:rPr lang="en-US" sz="3700" kern="1200" dirty="0"/>
            <a:t>Machine Learning </a:t>
          </a:r>
          <a:endParaRPr lang="en-IN" sz="3700" kern="1200" dirty="0"/>
        </a:p>
      </dsp:txBody>
      <dsp:txXfrm>
        <a:off x="43321" y="53076"/>
        <a:ext cx="10151802" cy="800803"/>
      </dsp:txXfrm>
    </dsp:sp>
    <dsp:sp modelId="{64EA0AAE-6CB4-441B-96BD-187F0ADA93B3}">
      <dsp:nvSpPr>
        <dsp:cNvPr id="0" name=""/>
        <dsp:cNvSpPr/>
      </dsp:nvSpPr>
      <dsp:spPr>
        <a:xfrm>
          <a:off x="0" y="897200"/>
          <a:ext cx="10238444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071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b="0" i="0" kern="1200" dirty="0"/>
            <a:t>automatically classify emails as either "spam" or "not spam"</a:t>
          </a:r>
          <a:endParaRPr lang="en-IN" sz="2900" kern="1200" dirty="0"/>
        </a:p>
      </dsp:txBody>
      <dsp:txXfrm>
        <a:off x="0" y="897200"/>
        <a:ext cx="10238444" cy="6127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AB5AC-F4AE-461F-9F20-7710A42031E9}">
      <dsp:nvSpPr>
        <dsp:cNvPr id="0" name=""/>
        <dsp:cNvSpPr/>
      </dsp:nvSpPr>
      <dsp:spPr>
        <a:xfrm>
          <a:off x="0" y="21481"/>
          <a:ext cx="10364567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i="0" kern="1200" dirty="0"/>
            <a:t>Virtual Personal Assistants: </a:t>
          </a:r>
          <a:r>
            <a:rPr lang="en-US" sz="2600" kern="1200" dirty="0"/>
            <a:t>Artificial Intelligence</a:t>
          </a:r>
          <a:endParaRPr lang="en-IN" sz="2600" kern="1200" dirty="0"/>
        </a:p>
      </dsp:txBody>
      <dsp:txXfrm>
        <a:off x="30442" y="51923"/>
        <a:ext cx="10303683" cy="562726"/>
      </dsp:txXfrm>
    </dsp:sp>
    <dsp:sp modelId="{0297A001-D582-46C3-9DF8-18A243BB92CF}">
      <dsp:nvSpPr>
        <dsp:cNvPr id="0" name=""/>
        <dsp:cNvSpPr/>
      </dsp:nvSpPr>
      <dsp:spPr>
        <a:xfrm>
          <a:off x="0" y="645091"/>
          <a:ext cx="10364567" cy="63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075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0" i="0" kern="1200" dirty="0"/>
            <a:t>Virtual personal assistants like Siri, Google Assistant, and Amazon Alexa are examples of artificial intelligence.</a:t>
          </a:r>
          <a:endParaRPr lang="en-IN" sz="2000" kern="1200" dirty="0"/>
        </a:p>
      </dsp:txBody>
      <dsp:txXfrm>
        <a:off x="0" y="645091"/>
        <a:ext cx="10364567" cy="6323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1EC3E7-227E-458E-8AEE-1740446A8144}">
      <dsp:nvSpPr>
        <dsp:cNvPr id="0" name=""/>
        <dsp:cNvSpPr/>
      </dsp:nvSpPr>
      <dsp:spPr>
        <a:xfrm>
          <a:off x="0" y="156012"/>
          <a:ext cx="10058399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b="1" i="0" kern="1200" dirty="0"/>
            <a:t>Spam Email Classification: </a:t>
          </a:r>
          <a:r>
            <a:rPr lang="en-US" sz="3800" kern="1200" dirty="0"/>
            <a:t>Machine Learning </a:t>
          </a:r>
          <a:endParaRPr lang="en-IN" sz="3800" kern="1200" dirty="0"/>
        </a:p>
      </dsp:txBody>
      <dsp:txXfrm>
        <a:off x="44492" y="200504"/>
        <a:ext cx="9969415" cy="822446"/>
      </dsp:txXfrm>
    </dsp:sp>
    <dsp:sp modelId="{64EA0AAE-6CB4-441B-96BD-187F0ADA93B3}">
      <dsp:nvSpPr>
        <dsp:cNvPr id="0" name=""/>
        <dsp:cNvSpPr/>
      </dsp:nvSpPr>
      <dsp:spPr>
        <a:xfrm>
          <a:off x="0" y="1067442"/>
          <a:ext cx="10058399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b="0" i="0" kern="1200" dirty="0"/>
            <a:t>automatically classify emails as either "spam" or "not spam"</a:t>
          </a:r>
          <a:endParaRPr lang="en-IN" sz="3000" kern="1200" dirty="0"/>
        </a:p>
      </dsp:txBody>
      <dsp:txXfrm>
        <a:off x="0" y="1067442"/>
        <a:ext cx="10058399" cy="943920"/>
      </dsp:txXfrm>
    </dsp:sp>
    <dsp:sp modelId="{9B1AB5AC-F4AE-461F-9F20-7710A42031E9}">
      <dsp:nvSpPr>
        <dsp:cNvPr id="0" name=""/>
        <dsp:cNvSpPr/>
      </dsp:nvSpPr>
      <dsp:spPr>
        <a:xfrm>
          <a:off x="0" y="2011362"/>
          <a:ext cx="10058399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b="1" i="0" kern="1200" dirty="0"/>
            <a:t>Virtual Personal Assistants: </a:t>
          </a:r>
          <a:r>
            <a:rPr lang="en-US" sz="3800" kern="1200" dirty="0"/>
            <a:t>Artificial Intelligence</a:t>
          </a:r>
          <a:endParaRPr lang="en-IN" sz="3800" kern="1200" dirty="0"/>
        </a:p>
      </dsp:txBody>
      <dsp:txXfrm>
        <a:off x="44492" y="2055854"/>
        <a:ext cx="9969415" cy="822446"/>
      </dsp:txXfrm>
    </dsp:sp>
    <dsp:sp modelId="{0297A001-D582-46C3-9DF8-18A243BB92CF}">
      <dsp:nvSpPr>
        <dsp:cNvPr id="0" name=""/>
        <dsp:cNvSpPr/>
      </dsp:nvSpPr>
      <dsp:spPr>
        <a:xfrm>
          <a:off x="0" y="2922792"/>
          <a:ext cx="10058399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b="0" i="0" kern="1200" dirty="0"/>
            <a:t>Virtual personal assistants like Siri, Google Assistant, and Amazon Alexa are examples of artificial intelligence.</a:t>
          </a:r>
          <a:endParaRPr lang="en-IN" sz="3000" kern="1200" dirty="0"/>
        </a:p>
      </dsp:txBody>
      <dsp:txXfrm>
        <a:off x="0" y="2922792"/>
        <a:ext cx="10058399" cy="9439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278B77-08A5-4F64-8CC7-F5C39FDC5630}">
      <dsp:nvSpPr>
        <dsp:cNvPr id="0" name=""/>
        <dsp:cNvSpPr/>
      </dsp:nvSpPr>
      <dsp:spPr>
        <a:xfrm>
          <a:off x="3017837" y="0"/>
          <a:ext cx="4022725" cy="4022725"/>
        </a:xfrm>
        <a:prstGeom prst="ellipse">
          <a:avLst/>
        </a:prstGeom>
        <a:solidFill>
          <a:srgbClr val="00206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Artificial Intelligence</a:t>
          </a:r>
        </a:p>
      </dsp:txBody>
      <dsp:txXfrm>
        <a:off x="4326228" y="201136"/>
        <a:ext cx="1405942" cy="603408"/>
      </dsp:txXfrm>
    </dsp:sp>
    <dsp:sp modelId="{AA776C96-102D-4D26-8CCB-DB9BCE8D7602}">
      <dsp:nvSpPr>
        <dsp:cNvPr id="0" name=""/>
        <dsp:cNvSpPr/>
      </dsp:nvSpPr>
      <dsp:spPr>
        <a:xfrm>
          <a:off x="3520678" y="1005681"/>
          <a:ext cx="3017043" cy="3017043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Machine Learning</a:t>
          </a:r>
        </a:p>
      </dsp:txBody>
      <dsp:txXfrm>
        <a:off x="4326228" y="1194246"/>
        <a:ext cx="1405942" cy="565695"/>
      </dsp:txXfrm>
    </dsp:sp>
    <dsp:sp modelId="{4D812DDB-C336-4ACB-875E-F1C676FDF2D5}">
      <dsp:nvSpPr>
        <dsp:cNvPr id="0" name=""/>
        <dsp:cNvSpPr/>
      </dsp:nvSpPr>
      <dsp:spPr>
        <a:xfrm>
          <a:off x="4023518" y="2011362"/>
          <a:ext cx="2011362" cy="20113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Deep Learning</a:t>
          </a:r>
        </a:p>
      </dsp:txBody>
      <dsp:txXfrm>
        <a:off x="4318075" y="2514203"/>
        <a:ext cx="1422248" cy="100568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E096B-0572-48A7-94C8-96CC6FD26492}">
      <dsp:nvSpPr>
        <dsp:cNvPr id="0" name=""/>
        <dsp:cNvSpPr/>
      </dsp:nvSpPr>
      <dsp:spPr>
        <a:xfrm rot="10800000">
          <a:off x="1964070" y="2203"/>
          <a:ext cx="6688836" cy="111715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634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i="0" kern="1200" dirty="0"/>
            <a:t>Sorting Algorithms</a:t>
          </a:r>
          <a:endParaRPr lang="en-IN" sz="3600" kern="1200" dirty="0"/>
        </a:p>
      </dsp:txBody>
      <dsp:txXfrm rot="10800000">
        <a:off x="2243359" y="2203"/>
        <a:ext cx="6409547" cy="1117155"/>
      </dsp:txXfrm>
    </dsp:sp>
    <dsp:sp modelId="{BB00EBD9-06AC-4BED-AC3D-CD22C80C07EB}">
      <dsp:nvSpPr>
        <dsp:cNvPr id="0" name=""/>
        <dsp:cNvSpPr/>
      </dsp:nvSpPr>
      <dsp:spPr>
        <a:xfrm>
          <a:off x="1405493" y="2203"/>
          <a:ext cx="1117155" cy="111715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16EEF7-3B89-442F-9CF9-EDFC1D2C912F}">
      <dsp:nvSpPr>
        <dsp:cNvPr id="0" name=""/>
        <dsp:cNvSpPr/>
      </dsp:nvSpPr>
      <dsp:spPr>
        <a:xfrm rot="10800000">
          <a:off x="1964070" y="1452784"/>
          <a:ext cx="6688836" cy="111715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634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i="0" kern="1200" dirty="0"/>
            <a:t>Playing games like Tic-Tac-Toe</a:t>
          </a:r>
          <a:endParaRPr lang="en-IN" sz="3600" b="1" kern="1200" dirty="0"/>
        </a:p>
      </dsp:txBody>
      <dsp:txXfrm rot="10800000">
        <a:off x="2243359" y="1452784"/>
        <a:ext cx="6409547" cy="1117155"/>
      </dsp:txXfrm>
    </dsp:sp>
    <dsp:sp modelId="{C1C59D2D-8344-4A3C-AEF4-C7740815EA1E}">
      <dsp:nvSpPr>
        <dsp:cNvPr id="0" name=""/>
        <dsp:cNvSpPr/>
      </dsp:nvSpPr>
      <dsp:spPr>
        <a:xfrm>
          <a:off x="1405493" y="1452784"/>
          <a:ext cx="1117155" cy="111715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74CBC2-4AAF-4720-BF35-56F26EF3A4F0}">
      <dsp:nvSpPr>
        <dsp:cNvPr id="0" name=""/>
        <dsp:cNvSpPr/>
      </dsp:nvSpPr>
      <dsp:spPr>
        <a:xfrm rot="10800000">
          <a:off x="1964070" y="2903366"/>
          <a:ext cx="6688836" cy="111715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634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i="0" kern="1200" dirty="0"/>
            <a:t>Basic Text Search</a:t>
          </a:r>
          <a:endParaRPr lang="en-IN" sz="3600" kern="1200" dirty="0"/>
        </a:p>
      </dsp:txBody>
      <dsp:txXfrm rot="10800000">
        <a:off x="2243359" y="2903366"/>
        <a:ext cx="6409547" cy="1117155"/>
      </dsp:txXfrm>
    </dsp:sp>
    <dsp:sp modelId="{31180416-6E3F-4D42-88AF-AEFDBA2929D4}">
      <dsp:nvSpPr>
        <dsp:cNvPr id="0" name=""/>
        <dsp:cNvSpPr/>
      </dsp:nvSpPr>
      <dsp:spPr>
        <a:xfrm>
          <a:off x="1405493" y="2903366"/>
          <a:ext cx="1117155" cy="111715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DC082-0977-41D0-92A9-5B8854E5CE47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67F36-BB6E-485A-8441-829CA5CFD43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45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DC082-0977-41D0-92A9-5B8854E5CE47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67F36-BB6E-485A-8441-829CA5CFD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688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DC082-0977-41D0-92A9-5B8854E5CE47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67F36-BB6E-485A-8441-829CA5CFD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9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DC082-0977-41D0-92A9-5B8854E5CE47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67F36-BB6E-485A-8441-829CA5CFD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12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DC082-0977-41D0-92A9-5B8854E5CE47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67F36-BB6E-485A-8441-829CA5CFD43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143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DC082-0977-41D0-92A9-5B8854E5CE47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67F36-BB6E-485A-8441-829CA5CFD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8506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DC082-0977-41D0-92A9-5B8854E5CE47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67F36-BB6E-485A-8441-829CA5CFD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894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DC082-0977-41D0-92A9-5B8854E5CE47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67F36-BB6E-485A-8441-829CA5CFD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895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DC082-0977-41D0-92A9-5B8854E5CE47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67F36-BB6E-485A-8441-829CA5CFD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025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E6DC082-0977-41D0-92A9-5B8854E5CE47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A767F36-BB6E-485A-8441-829CA5CFD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6023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DC082-0977-41D0-92A9-5B8854E5CE47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67F36-BB6E-485A-8441-829CA5CFD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484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E6DC082-0977-41D0-92A9-5B8854E5CE47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A767F36-BB6E-485A-8441-829CA5CFD43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155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sv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png"/><Relationship Id="rId5" Type="http://schemas.openxmlformats.org/officeDocument/2006/relationships/image" Target="../media/image13.jpg"/><Relationship Id="rId10" Type="http://schemas.openxmlformats.org/officeDocument/2006/relationships/image" Target="../media/image18.sv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4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E6A57-A4C2-77A1-3415-3C59D298D3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Machine Learning?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5EE31-DC34-0F06-9925-8712DD93A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Businessperson on a computer">
            <a:extLst>
              <a:ext uri="{FF2B5EF4-FFF2-40B4-BE49-F238E27FC236}">
                <a16:creationId xmlns:a16="http://schemas.microsoft.com/office/drawing/2014/main" id="{F26F09CB-29F2-43D3-DC8F-1A87FD82F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3270">
            <a:off x="6866868" y="198649"/>
            <a:ext cx="4674324" cy="262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33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825C-1A3E-A2DC-16C7-FD390730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of COVID patients and Deaths?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437B033-9141-58CB-467B-BDEA2B368D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6192944"/>
              </p:ext>
            </p:extLst>
          </p:nvPr>
        </p:nvGraphicFramePr>
        <p:xfrm>
          <a:off x="3137337" y="1846263"/>
          <a:ext cx="606972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863">
                  <a:extLst>
                    <a:ext uri="{9D8B030D-6E8A-4147-A177-3AD203B41FA5}">
                      <a16:colId xmlns:a16="http://schemas.microsoft.com/office/drawing/2014/main" val="4022470947"/>
                    </a:ext>
                  </a:extLst>
                </a:gridCol>
                <a:gridCol w="3034863">
                  <a:extLst>
                    <a:ext uri="{9D8B030D-6E8A-4147-A177-3AD203B41FA5}">
                      <a16:colId xmlns:a16="http://schemas.microsoft.com/office/drawing/2014/main" val="393540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of Patients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Deaths in Day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48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3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88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262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3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7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99598"/>
                  </a:ext>
                </a:extLst>
              </a:tr>
            </a:tbl>
          </a:graphicData>
        </a:graphic>
      </p:graphicFrame>
      <p:pic>
        <p:nvPicPr>
          <p:cNvPr id="5" name="Picture 4" descr="Device on a finger">
            <a:extLst>
              <a:ext uri="{FF2B5EF4-FFF2-40B4-BE49-F238E27FC236}">
                <a16:creationId xmlns:a16="http://schemas.microsoft.com/office/drawing/2014/main" id="{A1B35FBB-44DA-DF60-7365-A65C905B9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3389">
            <a:off x="293270" y="2897103"/>
            <a:ext cx="2619723" cy="17482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CBB04B-4F61-D0EC-AA20-99E5BDF029E3}"/>
              </a:ext>
            </a:extLst>
          </p:cNvPr>
          <p:cNvSpPr/>
          <p:nvPr/>
        </p:nvSpPr>
        <p:spPr>
          <a:xfrm>
            <a:off x="1097280" y="88651"/>
            <a:ext cx="3958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 Scenario</a:t>
            </a:r>
          </a:p>
        </p:txBody>
      </p:sp>
    </p:spTree>
    <p:extLst>
      <p:ext uri="{BB962C8B-B14F-4D97-AF65-F5344CB8AC3E}">
        <p14:creationId xmlns:p14="http://schemas.microsoft.com/office/powerpoint/2010/main" val="2328842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825C-1A3E-A2DC-16C7-FD390730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of COVID patients and Deaths?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437B033-9141-58CB-467B-BDEA2B368D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3235557"/>
              </p:ext>
            </p:extLst>
          </p:nvPr>
        </p:nvGraphicFramePr>
        <p:xfrm>
          <a:off x="3137337" y="1846263"/>
          <a:ext cx="606972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863">
                  <a:extLst>
                    <a:ext uri="{9D8B030D-6E8A-4147-A177-3AD203B41FA5}">
                      <a16:colId xmlns:a16="http://schemas.microsoft.com/office/drawing/2014/main" val="4022470947"/>
                    </a:ext>
                  </a:extLst>
                </a:gridCol>
                <a:gridCol w="3034863">
                  <a:extLst>
                    <a:ext uri="{9D8B030D-6E8A-4147-A177-3AD203B41FA5}">
                      <a16:colId xmlns:a16="http://schemas.microsoft.com/office/drawing/2014/main" val="393540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of Patients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Deaths in Day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48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3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88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262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3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7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99598"/>
                  </a:ext>
                </a:extLst>
              </a:tr>
            </a:tbl>
          </a:graphicData>
        </a:graphic>
      </p:graphicFrame>
      <p:pic>
        <p:nvPicPr>
          <p:cNvPr id="5" name="Picture 4" descr="Device on a finger">
            <a:extLst>
              <a:ext uri="{FF2B5EF4-FFF2-40B4-BE49-F238E27FC236}">
                <a16:creationId xmlns:a16="http://schemas.microsoft.com/office/drawing/2014/main" id="{A1B35FBB-44DA-DF60-7365-A65C905B9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3389">
            <a:off x="293270" y="2897103"/>
            <a:ext cx="2619723" cy="17482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9A1331-8108-4EAA-EFDE-182DBCFE80F6}"/>
              </a:ext>
            </a:extLst>
          </p:cNvPr>
          <p:cNvSpPr/>
          <p:nvPr/>
        </p:nvSpPr>
        <p:spPr>
          <a:xfrm>
            <a:off x="1097280" y="88651"/>
            <a:ext cx="3958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 Scenario</a:t>
            </a:r>
          </a:p>
        </p:txBody>
      </p:sp>
    </p:spTree>
    <p:extLst>
      <p:ext uri="{BB962C8B-B14F-4D97-AF65-F5344CB8AC3E}">
        <p14:creationId xmlns:p14="http://schemas.microsoft.com/office/powerpoint/2010/main" val="2820560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825C-1A3E-A2DC-16C7-FD390730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of COVID patients and Deaths?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437B033-9141-58CB-467B-BDEA2B368D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6474224"/>
              </p:ext>
            </p:extLst>
          </p:nvPr>
        </p:nvGraphicFramePr>
        <p:xfrm>
          <a:off x="3137337" y="1846263"/>
          <a:ext cx="606972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863">
                  <a:extLst>
                    <a:ext uri="{9D8B030D-6E8A-4147-A177-3AD203B41FA5}">
                      <a16:colId xmlns:a16="http://schemas.microsoft.com/office/drawing/2014/main" val="4022470947"/>
                    </a:ext>
                  </a:extLst>
                </a:gridCol>
                <a:gridCol w="3034863">
                  <a:extLst>
                    <a:ext uri="{9D8B030D-6E8A-4147-A177-3AD203B41FA5}">
                      <a16:colId xmlns:a16="http://schemas.microsoft.com/office/drawing/2014/main" val="393540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of Patients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Deaths in Day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48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3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88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262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3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7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99598"/>
                  </a:ext>
                </a:extLst>
              </a:tr>
            </a:tbl>
          </a:graphicData>
        </a:graphic>
      </p:graphicFrame>
      <p:pic>
        <p:nvPicPr>
          <p:cNvPr id="5" name="Picture 4" descr="Device on a finger">
            <a:extLst>
              <a:ext uri="{FF2B5EF4-FFF2-40B4-BE49-F238E27FC236}">
                <a16:creationId xmlns:a16="http://schemas.microsoft.com/office/drawing/2014/main" id="{A1B35FBB-44DA-DF60-7365-A65C905B9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3389">
            <a:off x="293270" y="2897103"/>
            <a:ext cx="2619723" cy="17482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597F31-76E1-9D87-FB66-19F2261B367A}"/>
              </a:ext>
            </a:extLst>
          </p:cNvPr>
          <p:cNvSpPr/>
          <p:nvPr/>
        </p:nvSpPr>
        <p:spPr>
          <a:xfrm>
            <a:off x="1097280" y="88651"/>
            <a:ext cx="3958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 Scenario</a:t>
            </a:r>
          </a:p>
        </p:txBody>
      </p:sp>
    </p:spTree>
    <p:extLst>
      <p:ext uri="{BB962C8B-B14F-4D97-AF65-F5344CB8AC3E}">
        <p14:creationId xmlns:p14="http://schemas.microsoft.com/office/powerpoint/2010/main" val="3009391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825C-1A3E-A2DC-16C7-FD390730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of COVID patients and Deaths?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437B033-9141-58CB-467B-BDEA2B368D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7925754"/>
              </p:ext>
            </p:extLst>
          </p:nvPr>
        </p:nvGraphicFramePr>
        <p:xfrm>
          <a:off x="3137337" y="1846263"/>
          <a:ext cx="606972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863">
                  <a:extLst>
                    <a:ext uri="{9D8B030D-6E8A-4147-A177-3AD203B41FA5}">
                      <a16:colId xmlns:a16="http://schemas.microsoft.com/office/drawing/2014/main" val="4022470947"/>
                    </a:ext>
                  </a:extLst>
                </a:gridCol>
                <a:gridCol w="3034863">
                  <a:extLst>
                    <a:ext uri="{9D8B030D-6E8A-4147-A177-3AD203B41FA5}">
                      <a16:colId xmlns:a16="http://schemas.microsoft.com/office/drawing/2014/main" val="393540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of Patients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Deaths in Day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48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3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88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262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3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7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99598"/>
                  </a:ext>
                </a:extLst>
              </a:tr>
            </a:tbl>
          </a:graphicData>
        </a:graphic>
      </p:graphicFrame>
      <p:pic>
        <p:nvPicPr>
          <p:cNvPr id="5" name="Picture 4" descr="Device on a finger">
            <a:extLst>
              <a:ext uri="{FF2B5EF4-FFF2-40B4-BE49-F238E27FC236}">
                <a16:creationId xmlns:a16="http://schemas.microsoft.com/office/drawing/2014/main" id="{A1B35FBB-44DA-DF60-7365-A65C905B9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3389">
            <a:off x="293270" y="2897103"/>
            <a:ext cx="2619723" cy="1748219"/>
          </a:xfrm>
          <a:prstGeom prst="rect">
            <a:avLst/>
          </a:prstGeom>
        </p:spPr>
      </p:pic>
      <p:pic>
        <p:nvPicPr>
          <p:cNvPr id="6" name="Picture 5" descr="Doctors monitoring patient condition on monitors">
            <a:extLst>
              <a:ext uri="{FF2B5EF4-FFF2-40B4-BE49-F238E27FC236}">
                <a16:creationId xmlns:a16="http://schemas.microsoft.com/office/drawing/2014/main" id="{F6D203E8-F627-CF12-BB2A-18BE7D371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3448">
            <a:off x="9313049" y="2033885"/>
            <a:ext cx="2616636" cy="17439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A7E0AE-3FF4-39EC-D9D0-DCC19A55CAB4}"/>
              </a:ext>
            </a:extLst>
          </p:cNvPr>
          <p:cNvSpPr/>
          <p:nvPr/>
        </p:nvSpPr>
        <p:spPr>
          <a:xfrm>
            <a:off x="1097280" y="88651"/>
            <a:ext cx="3958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 Scenario</a:t>
            </a:r>
          </a:p>
        </p:txBody>
      </p:sp>
    </p:spTree>
    <p:extLst>
      <p:ext uri="{BB962C8B-B14F-4D97-AF65-F5344CB8AC3E}">
        <p14:creationId xmlns:p14="http://schemas.microsoft.com/office/powerpoint/2010/main" val="1020251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825C-1A3E-A2DC-16C7-FD390730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of COVID patients and Deaths?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437B033-9141-58CB-467B-BDEA2B368D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5124531"/>
              </p:ext>
            </p:extLst>
          </p:nvPr>
        </p:nvGraphicFramePr>
        <p:xfrm>
          <a:off x="3137337" y="1846263"/>
          <a:ext cx="606972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863">
                  <a:extLst>
                    <a:ext uri="{9D8B030D-6E8A-4147-A177-3AD203B41FA5}">
                      <a16:colId xmlns:a16="http://schemas.microsoft.com/office/drawing/2014/main" val="4022470947"/>
                    </a:ext>
                  </a:extLst>
                </a:gridCol>
                <a:gridCol w="3034863">
                  <a:extLst>
                    <a:ext uri="{9D8B030D-6E8A-4147-A177-3AD203B41FA5}">
                      <a16:colId xmlns:a16="http://schemas.microsoft.com/office/drawing/2014/main" val="393540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of Patients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Deaths in Day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48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3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88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262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3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7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99598"/>
                  </a:ext>
                </a:extLst>
              </a:tr>
            </a:tbl>
          </a:graphicData>
        </a:graphic>
      </p:graphicFrame>
      <p:pic>
        <p:nvPicPr>
          <p:cNvPr id="5" name="Picture 4" descr="Device on a finger">
            <a:extLst>
              <a:ext uri="{FF2B5EF4-FFF2-40B4-BE49-F238E27FC236}">
                <a16:creationId xmlns:a16="http://schemas.microsoft.com/office/drawing/2014/main" id="{A1B35FBB-44DA-DF60-7365-A65C905B9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3389">
            <a:off x="293270" y="2897103"/>
            <a:ext cx="2619723" cy="1748219"/>
          </a:xfrm>
          <a:prstGeom prst="rect">
            <a:avLst/>
          </a:prstGeom>
        </p:spPr>
      </p:pic>
      <p:pic>
        <p:nvPicPr>
          <p:cNvPr id="3" name="Picture 2" descr="Doctors monitoring patient condition on monitors">
            <a:extLst>
              <a:ext uri="{FF2B5EF4-FFF2-40B4-BE49-F238E27FC236}">
                <a16:creationId xmlns:a16="http://schemas.microsoft.com/office/drawing/2014/main" id="{3E93DEBC-5E88-93E7-B825-C79817DE1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3448">
            <a:off x="9313049" y="2033885"/>
            <a:ext cx="2616636" cy="17439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AFFF41-31FF-F32F-303E-CA0230ADAC92}"/>
              </a:ext>
            </a:extLst>
          </p:cNvPr>
          <p:cNvSpPr/>
          <p:nvPr/>
        </p:nvSpPr>
        <p:spPr>
          <a:xfrm>
            <a:off x="1097280" y="88651"/>
            <a:ext cx="3958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 Scenario</a:t>
            </a:r>
          </a:p>
        </p:txBody>
      </p:sp>
    </p:spTree>
    <p:extLst>
      <p:ext uri="{BB962C8B-B14F-4D97-AF65-F5344CB8AC3E}">
        <p14:creationId xmlns:p14="http://schemas.microsoft.com/office/powerpoint/2010/main" val="2887666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825C-1A3E-A2DC-16C7-FD390730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of COVID patients and Deaths?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437B033-9141-58CB-467B-BDEA2B368D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1335482"/>
              </p:ext>
            </p:extLst>
          </p:nvPr>
        </p:nvGraphicFramePr>
        <p:xfrm>
          <a:off x="3137337" y="1846263"/>
          <a:ext cx="606972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863">
                  <a:extLst>
                    <a:ext uri="{9D8B030D-6E8A-4147-A177-3AD203B41FA5}">
                      <a16:colId xmlns:a16="http://schemas.microsoft.com/office/drawing/2014/main" val="4022470947"/>
                    </a:ext>
                  </a:extLst>
                </a:gridCol>
                <a:gridCol w="3034863">
                  <a:extLst>
                    <a:ext uri="{9D8B030D-6E8A-4147-A177-3AD203B41FA5}">
                      <a16:colId xmlns:a16="http://schemas.microsoft.com/office/drawing/2014/main" val="393540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of Patients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Deaths in Day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48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3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88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262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3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7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99598"/>
                  </a:ext>
                </a:extLst>
              </a:tr>
            </a:tbl>
          </a:graphicData>
        </a:graphic>
      </p:graphicFrame>
      <p:pic>
        <p:nvPicPr>
          <p:cNvPr id="5" name="Picture 4" descr="Device on a finger">
            <a:extLst>
              <a:ext uri="{FF2B5EF4-FFF2-40B4-BE49-F238E27FC236}">
                <a16:creationId xmlns:a16="http://schemas.microsoft.com/office/drawing/2014/main" id="{A1B35FBB-44DA-DF60-7365-A65C905B9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3389">
            <a:off x="293270" y="2897103"/>
            <a:ext cx="2619723" cy="1748219"/>
          </a:xfrm>
          <a:prstGeom prst="rect">
            <a:avLst/>
          </a:prstGeom>
        </p:spPr>
      </p:pic>
      <p:pic>
        <p:nvPicPr>
          <p:cNvPr id="3" name="Picture 2" descr="Doctors monitoring patient condition on monitors">
            <a:extLst>
              <a:ext uri="{FF2B5EF4-FFF2-40B4-BE49-F238E27FC236}">
                <a16:creationId xmlns:a16="http://schemas.microsoft.com/office/drawing/2014/main" id="{D4A5F562-961A-D7EA-0087-35EBCDA84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3448">
            <a:off x="9313049" y="2033885"/>
            <a:ext cx="2616636" cy="17439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401867-2150-6FD4-7E3C-58267427315A}"/>
              </a:ext>
            </a:extLst>
          </p:cNvPr>
          <p:cNvSpPr/>
          <p:nvPr/>
        </p:nvSpPr>
        <p:spPr>
          <a:xfrm>
            <a:off x="1097280" y="88651"/>
            <a:ext cx="3958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 Scenario</a:t>
            </a:r>
          </a:p>
        </p:txBody>
      </p:sp>
    </p:spTree>
    <p:extLst>
      <p:ext uri="{BB962C8B-B14F-4D97-AF65-F5344CB8AC3E}">
        <p14:creationId xmlns:p14="http://schemas.microsoft.com/office/powerpoint/2010/main" val="3991934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825C-1A3E-A2DC-16C7-FD390730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of COVID patients and Deaths?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437B033-9141-58CB-467B-BDEA2B368D5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137337" y="1846263"/>
          <a:ext cx="606972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863">
                  <a:extLst>
                    <a:ext uri="{9D8B030D-6E8A-4147-A177-3AD203B41FA5}">
                      <a16:colId xmlns:a16="http://schemas.microsoft.com/office/drawing/2014/main" val="4022470947"/>
                    </a:ext>
                  </a:extLst>
                </a:gridCol>
                <a:gridCol w="3034863">
                  <a:extLst>
                    <a:ext uri="{9D8B030D-6E8A-4147-A177-3AD203B41FA5}">
                      <a16:colId xmlns:a16="http://schemas.microsoft.com/office/drawing/2014/main" val="393540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of Patients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Deaths in Day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48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3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88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262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3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7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99598"/>
                  </a:ext>
                </a:extLst>
              </a:tr>
            </a:tbl>
          </a:graphicData>
        </a:graphic>
      </p:graphicFrame>
      <p:pic>
        <p:nvPicPr>
          <p:cNvPr id="5" name="Picture 4" descr="Device on a finger">
            <a:extLst>
              <a:ext uri="{FF2B5EF4-FFF2-40B4-BE49-F238E27FC236}">
                <a16:creationId xmlns:a16="http://schemas.microsoft.com/office/drawing/2014/main" id="{A1B35FBB-44DA-DF60-7365-A65C905B9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3389">
            <a:off x="293270" y="2897103"/>
            <a:ext cx="2619723" cy="1748219"/>
          </a:xfrm>
          <a:prstGeom prst="rect">
            <a:avLst/>
          </a:prstGeom>
        </p:spPr>
      </p:pic>
      <p:pic>
        <p:nvPicPr>
          <p:cNvPr id="3" name="Picture 2" descr="Doctors monitoring patient condition on monitors">
            <a:extLst>
              <a:ext uri="{FF2B5EF4-FFF2-40B4-BE49-F238E27FC236}">
                <a16:creationId xmlns:a16="http://schemas.microsoft.com/office/drawing/2014/main" id="{D4A5F562-961A-D7EA-0087-35EBCDA84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3448">
            <a:off x="9313049" y="2033885"/>
            <a:ext cx="2616636" cy="17439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401867-2150-6FD4-7E3C-58267427315A}"/>
              </a:ext>
            </a:extLst>
          </p:cNvPr>
          <p:cNvSpPr/>
          <p:nvPr/>
        </p:nvSpPr>
        <p:spPr>
          <a:xfrm>
            <a:off x="1097280" y="88651"/>
            <a:ext cx="3958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 Scenario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AE7D05E-E310-177D-CB39-A7216D09B86D}"/>
              </a:ext>
            </a:extLst>
          </p:cNvPr>
          <p:cNvSpPr/>
          <p:nvPr/>
        </p:nvSpPr>
        <p:spPr>
          <a:xfrm>
            <a:off x="4459032" y="4448429"/>
            <a:ext cx="417786" cy="40202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76E983-72EB-2066-3677-6A2B96AF3547}"/>
              </a:ext>
            </a:extLst>
          </p:cNvPr>
          <p:cNvSpPr/>
          <p:nvPr/>
        </p:nvSpPr>
        <p:spPr>
          <a:xfrm>
            <a:off x="4447328" y="2207362"/>
            <a:ext cx="417786" cy="40202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02B746-4F5E-E7F1-DF01-0959350F858F}"/>
              </a:ext>
            </a:extLst>
          </p:cNvPr>
          <p:cNvSpPr/>
          <p:nvPr/>
        </p:nvSpPr>
        <p:spPr>
          <a:xfrm>
            <a:off x="7524076" y="4448429"/>
            <a:ext cx="417786" cy="40202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C2C3DDA-3295-0BA7-820C-86245E224BFA}"/>
              </a:ext>
            </a:extLst>
          </p:cNvPr>
          <p:cNvSpPr/>
          <p:nvPr/>
        </p:nvSpPr>
        <p:spPr>
          <a:xfrm>
            <a:off x="7524076" y="2207361"/>
            <a:ext cx="417786" cy="40202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Graphic 13" descr="Question mark with solid fill">
            <a:extLst>
              <a:ext uri="{FF2B5EF4-FFF2-40B4-BE49-F238E27FC236}">
                <a16:creationId xmlns:a16="http://schemas.microsoft.com/office/drawing/2014/main" id="{32035960-684D-9A5D-1261-7F08E3B05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0148" y="4812983"/>
            <a:ext cx="1422821" cy="142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09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437B033-9141-58CB-467B-BDEA2B368D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8918380"/>
              </p:ext>
            </p:extLst>
          </p:nvPr>
        </p:nvGraphicFramePr>
        <p:xfrm>
          <a:off x="3137336" y="1846263"/>
          <a:ext cx="619584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5849">
                  <a:extLst>
                    <a:ext uri="{9D8B030D-6E8A-4147-A177-3AD203B41FA5}">
                      <a16:colId xmlns:a16="http://schemas.microsoft.com/office/drawing/2014/main" val="4022470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Cases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48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vehicles passed from toll plaza in particular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3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Stock Price 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88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Suggesting products, movies, or content based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262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Using AI to assist in medical diagnosis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3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Developing self-driving cars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7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predict future weather patterns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No of admission in School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9959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2401867-2150-6FD4-7E3C-58267427315A}"/>
              </a:ext>
            </a:extLst>
          </p:cNvPr>
          <p:cNvSpPr/>
          <p:nvPr/>
        </p:nvSpPr>
        <p:spPr>
          <a:xfrm>
            <a:off x="1097280" y="88651"/>
            <a:ext cx="395877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 Scenario</a:t>
            </a:r>
          </a:p>
        </p:txBody>
      </p:sp>
      <p:pic>
        <p:nvPicPr>
          <p:cNvPr id="8" name="Picture 7" descr="Girl in classroom wearing backpack watching classmates">
            <a:extLst>
              <a:ext uri="{FF2B5EF4-FFF2-40B4-BE49-F238E27FC236}">
                <a16:creationId xmlns:a16="http://schemas.microsoft.com/office/drawing/2014/main" id="{E91968C5-2599-E03F-3706-32F5D0E93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4810">
            <a:off x="1009200" y="4968369"/>
            <a:ext cx="2426755" cy="1619811"/>
          </a:xfrm>
          <a:prstGeom prst="rect">
            <a:avLst/>
          </a:prstGeom>
        </p:spPr>
      </p:pic>
      <p:pic>
        <p:nvPicPr>
          <p:cNvPr id="10" name="Picture 9" descr="Mother and child peaking">
            <a:extLst>
              <a:ext uri="{FF2B5EF4-FFF2-40B4-BE49-F238E27FC236}">
                <a16:creationId xmlns:a16="http://schemas.microsoft.com/office/drawing/2014/main" id="{064E778C-9352-E47F-52E3-187670B16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6971">
            <a:off x="7939735" y="4094420"/>
            <a:ext cx="2634155" cy="1756103"/>
          </a:xfrm>
          <a:prstGeom prst="rect">
            <a:avLst/>
          </a:prstGeom>
        </p:spPr>
      </p:pic>
      <p:pic>
        <p:nvPicPr>
          <p:cNvPr id="12" name="Picture 11" descr="Busy highway above water">
            <a:extLst>
              <a:ext uri="{FF2B5EF4-FFF2-40B4-BE49-F238E27FC236}">
                <a16:creationId xmlns:a16="http://schemas.microsoft.com/office/drawing/2014/main" id="{E42331EF-F8DA-D841-C9CD-FA21ADB0D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99881">
            <a:off x="8814617" y="376036"/>
            <a:ext cx="2306270" cy="1537138"/>
          </a:xfrm>
          <a:prstGeom prst="rect">
            <a:avLst/>
          </a:prstGeom>
        </p:spPr>
      </p:pic>
      <p:pic>
        <p:nvPicPr>
          <p:cNvPr id="14" name="Picture 13" descr="Trees on snow covered landscape">
            <a:extLst>
              <a:ext uri="{FF2B5EF4-FFF2-40B4-BE49-F238E27FC236}">
                <a16:creationId xmlns:a16="http://schemas.microsoft.com/office/drawing/2014/main" id="{FAF2D834-F4D4-F202-8D1B-A739DE39C2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2187">
            <a:off x="3378001" y="4936206"/>
            <a:ext cx="2262049" cy="1497724"/>
          </a:xfrm>
          <a:prstGeom prst="rect">
            <a:avLst/>
          </a:prstGeom>
        </p:spPr>
      </p:pic>
      <p:pic>
        <p:nvPicPr>
          <p:cNvPr id="16" name="Picture 15" descr="Seats with people at the movies">
            <a:extLst>
              <a:ext uri="{FF2B5EF4-FFF2-40B4-BE49-F238E27FC236}">
                <a16:creationId xmlns:a16="http://schemas.microsoft.com/office/drawing/2014/main" id="{E49C1F3A-2C45-BBA5-D08E-D8DC3212B8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7078">
            <a:off x="9414263" y="3151027"/>
            <a:ext cx="2210035" cy="1474076"/>
          </a:xfrm>
          <a:prstGeom prst="rect">
            <a:avLst/>
          </a:prstGeom>
        </p:spPr>
      </p:pic>
      <p:pic>
        <p:nvPicPr>
          <p:cNvPr id="18" name="Picture 17" descr="Close-up of a pen writing on a chart">
            <a:extLst>
              <a:ext uri="{FF2B5EF4-FFF2-40B4-BE49-F238E27FC236}">
                <a16:creationId xmlns:a16="http://schemas.microsoft.com/office/drawing/2014/main" id="{DB425CBC-400D-CE54-D0AA-23942AD056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5321">
            <a:off x="9381551" y="1629482"/>
            <a:ext cx="2275458" cy="1663262"/>
          </a:xfrm>
          <a:prstGeom prst="rect">
            <a:avLst/>
          </a:prstGeom>
        </p:spPr>
      </p:pic>
      <p:pic>
        <p:nvPicPr>
          <p:cNvPr id="20" name="Picture 19" descr="Person taking pictures out of a windy car window">
            <a:extLst>
              <a:ext uri="{FF2B5EF4-FFF2-40B4-BE49-F238E27FC236}">
                <a16:creationId xmlns:a16="http://schemas.microsoft.com/office/drawing/2014/main" id="{6FF4FD68-4994-BD69-1D7B-8EFBF2CEDC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9428">
            <a:off x="5753097" y="4863156"/>
            <a:ext cx="2369345" cy="1575707"/>
          </a:xfrm>
          <a:prstGeom prst="rect">
            <a:avLst/>
          </a:prstGeom>
        </p:spPr>
      </p:pic>
      <p:pic>
        <p:nvPicPr>
          <p:cNvPr id="21" name="Graphic 20" descr="Playbook with solid fill">
            <a:extLst>
              <a:ext uri="{FF2B5EF4-FFF2-40B4-BE49-F238E27FC236}">
                <a16:creationId xmlns:a16="http://schemas.microsoft.com/office/drawing/2014/main" id="{D54C931A-5114-82DD-0D63-37D2ACFF44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76469" y="2252304"/>
            <a:ext cx="1713620" cy="1713620"/>
          </a:xfrm>
          <a:prstGeom prst="rect">
            <a:avLst/>
          </a:prstGeom>
        </p:spPr>
      </p:pic>
      <p:pic>
        <p:nvPicPr>
          <p:cNvPr id="3" name="Graphic 2" descr="Bar chart with solid fill">
            <a:extLst>
              <a:ext uri="{FF2B5EF4-FFF2-40B4-BE49-F238E27FC236}">
                <a16:creationId xmlns:a16="http://schemas.microsoft.com/office/drawing/2014/main" id="{650E4C7C-E059-19BC-CEA8-690CD4F208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63901" y="2272975"/>
            <a:ext cx="266321" cy="266321"/>
          </a:xfrm>
          <a:prstGeom prst="rect">
            <a:avLst/>
          </a:prstGeom>
        </p:spPr>
      </p:pic>
      <p:pic>
        <p:nvPicPr>
          <p:cNvPr id="5" name="Graphic 4" descr="Bar chart with solid fill">
            <a:extLst>
              <a:ext uri="{FF2B5EF4-FFF2-40B4-BE49-F238E27FC236}">
                <a16:creationId xmlns:a16="http://schemas.microsoft.com/office/drawing/2014/main" id="{B58C882C-6355-9322-EF76-20E9A5C707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63901" y="2632889"/>
            <a:ext cx="266321" cy="266321"/>
          </a:xfrm>
          <a:prstGeom prst="rect">
            <a:avLst/>
          </a:prstGeom>
        </p:spPr>
      </p:pic>
      <p:pic>
        <p:nvPicPr>
          <p:cNvPr id="7" name="Graphic 6" descr="Bar chart with solid fill">
            <a:extLst>
              <a:ext uri="{FF2B5EF4-FFF2-40B4-BE49-F238E27FC236}">
                <a16:creationId xmlns:a16="http://schemas.microsoft.com/office/drawing/2014/main" id="{23AC8EE5-D98C-EC21-2EFD-4AF7CBEBFF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63901" y="2984762"/>
            <a:ext cx="266321" cy="266321"/>
          </a:xfrm>
          <a:prstGeom prst="rect">
            <a:avLst/>
          </a:prstGeom>
        </p:spPr>
      </p:pic>
      <p:pic>
        <p:nvPicPr>
          <p:cNvPr id="9" name="Graphic 8" descr="Bar chart with solid fill">
            <a:extLst>
              <a:ext uri="{FF2B5EF4-FFF2-40B4-BE49-F238E27FC236}">
                <a16:creationId xmlns:a16="http://schemas.microsoft.com/office/drawing/2014/main" id="{AE65CFEC-A4DE-36BF-41FD-C9D3A06496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63900" y="3356325"/>
            <a:ext cx="266321" cy="266321"/>
          </a:xfrm>
          <a:prstGeom prst="rect">
            <a:avLst/>
          </a:prstGeom>
        </p:spPr>
      </p:pic>
      <p:pic>
        <p:nvPicPr>
          <p:cNvPr id="11" name="Graphic 10" descr="Bar chart with solid fill">
            <a:extLst>
              <a:ext uri="{FF2B5EF4-FFF2-40B4-BE49-F238E27FC236}">
                <a16:creationId xmlns:a16="http://schemas.microsoft.com/office/drawing/2014/main" id="{BCB96DF9-C2A7-67A5-9C1C-01ED5F6F88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80515" y="3758208"/>
            <a:ext cx="266321" cy="266321"/>
          </a:xfrm>
          <a:prstGeom prst="rect">
            <a:avLst/>
          </a:prstGeom>
        </p:spPr>
      </p:pic>
      <p:pic>
        <p:nvPicPr>
          <p:cNvPr id="13" name="Graphic 12" descr="Bar chart with solid fill">
            <a:extLst>
              <a:ext uri="{FF2B5EF4-FFF2-40B4-BE49-F238E27FC236}">
                <a16:creationId xmlns:a16="http://schemas.microsoft.com/office/drawing/2014/main" id="{84250FEE-3AA5-1D0C-1FF8-4F79DFFF64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71783" y="4126183"/>
            <a:ext cx="266321" cy="266321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C4F853FA-B2CA-0C08-7C83-D7CA394656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60156" y="4527406"/>
            <a:ext cx="266321" cy="2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89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825C-1A3E-A2DC-16C7-FD390730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and Machine work?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90E864E-8360-EB56-818C-83EB36E41C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828624"/>
              </p:ext>
            </p:extLst>
          </p:nvPr>
        </p:nvGraphicFramePr>
        <p:xfrm>
          <a:off x="1096963" y="1846264"/>
          <a:ext cx="9923134" cy="1653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9F6AE138-7254-9864-9A60-45EF17CE0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910" y="3429000"/>
            <a:ext cx="6818586" cy="283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279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825C-1A3E-A2DC-16C7-FD390730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and Machine work?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90E864E-8360-EB56-818C-83EB36E41C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8164688"/>
              </p:ext>
            </p:extLst>
          </p:nvPr>
        </p:nvGraphicFramePr>
        <p:xfrm>
          <a:off x="1096963" y="1846264"/>
          <a:ext cx="4744161" cy="1450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CB9A61C2-9C5B-6A0D-130C-773994E21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717" y="2104696"/>
            <a:ext cx="6102184" cy="379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265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E6A57-A4C2-77A1-3415-3C59D298D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758952"/>
            <a:ext cx="10821451" cy="3566160"/>
          </a:xfrm>
        </p:spPr>
        <p:txBody>
          <a:bodyPr/>
          <a:lstStyle/>
          <a:p>
            <a:r>
              <a:rPr lang="en-US" dirty="0"/>
              <a:t>Where Machine Learning?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5EE31-DC34-0F06-9925-8712DD93A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Businessperson on a computer">
            <a:extLst>
              <a:ext uri="{FF2B5EF4-FFF2-40B4-BE49-F238E27FC236}">
                <a16:creationId xmlns:a16="http://schemas.microsoft.com/office/drawing/2014/main" id="{F26F09CB-29F2-43D3-DC8F-1A87FD82F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3270">
            <a:off x="6866868" y="198649"/>
            <a:ext cx="4674324" cy="262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10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825C-1A3E-A2DC-16C7-FD390730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and Machine work?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90E864E-8360-EB56-818C-83EB36E41CB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1984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825C-1A3E-A2DC-16C7-FD390730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939692" cy="1450757"/>
          </a:xfrm>
        </p:spPr>
        <p:txBody>
          <a:bodyPr/>
          <a:lstStyle/>
          <a:p>
            <a:r>
              <a:rPr lang="en-US" dirty="0"/>
              <a:t>Machine Learning and Artificial Intelligence?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90E864E-8360-EB56-818C-83EB36E41C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1547"/>
              </p:ext>
            </p:extLst>
          </p:nvPr>
        </p:nvGraphicFramePr>
        <p:xfrm>
          <a:off x="1096963" y="1846263"/>
          <a:ext cx="10238444" cy="1519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Email Spam Classification. Spam emails also referred to as spam… | by  prabhakaran98 | Medium">
            <a:extLst>
              <a:ext uri="{FF2B5EF4-FFF2-40B4-BE49-F238E27FC236}">
                <a16:creationId xmlns:a16="http://schemas.microsoft.com/office/drawing/2014/main" id="{39A9D248-F844-1081-A680-42AE7606D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78" y="3263462"/>
            <a:ext cx="5766155" cy="288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139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825C-1A3E-A2DC-16C7-FD390730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939692" cy="1450757"/>
          </a:xfrm>
        </p:spPr>
        <p:txBody>
          <a:bodyPr/>
          <a:lstStyle/>
          <a:p>
            <a:r>
              <a:rPr lang="en-US" dirty="0"/>
              <a:t>Machine Learning and Artificial Intelligence?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90E864E-8360-EB56-818C-83EB36E41C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8442207"/>
              </p:ext>
            </p:extLst>
          </p:nvPr>
        </p:nvGraphicFramePr>
        <p:xfrm>
          <a:off x="1096963" y="1846264"/>
          <a:ext cx="10364567" cy="1298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5AB66576-EDEF-F862-B197-325BA7A4C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68"/>
          <a:stretch/>
        </p:blipFill>
        <p:spPr bwMode="auto">
          <a:xfrm>
            <a:off x="4005392" y="2883636"/>
            <a:ext cx="7353663" cy="335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103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825C-1A3E-A2DC-16C7-FD390730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939692" cy="1450757"/>
          </a:xfrm>
        </p:spPr>
        <p:txBody>
          <a:bodyPr/>
          <a:lstStyle/>
          <a:p>
            <a:r>
              <a:rPr lang="en-US" dirty="0"/>
              <a:t>Machine Learning and Artificial Intelligence?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90E864E-8360-EB56-818C-83EB36E41CB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695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825C-1A3E-A2DC-16C7-FD390730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939692" cy="1450757"/>
          </a:xfrm>
        </p:spPr>
        <p:txBody>
          <a:bodyPr/>
          <a:lstStyle/>
          <a:p>
            <a:r>
              <a:rPr lang="en-US" dirty="0"/>
              <a:t>AI, ML and Deep Learning </a:t>
            </a:r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B6CADF5-530D-74B7-602E-496FCEA733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029245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692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825C-1A3E-A2DC-16C7-FD390730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920550" cy="1450757"/>
          </a:xfrm>
        </p:spPr>
        <p:txBody>
          <a:bodyPr/>
          <a:lstStyle/>
          <a:p>
            <a:r>
              <a:rPr lang="en-US" dirty="0"/>
              <a:t>Tasks Not Necessarily Requiring Machine Learning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A71B8AE-FB79-BE85-D95A-0FE2705CF8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5700618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3490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825C-1A3E-A2DC-16C7-FD390730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986989" cy="1450757"/>
          </a:xfrm>
        </p:spPr>
        <p:txBody>
          <a:bodyPr/>
          <a:lstStyle/>
          <a:p>
            <a:r>
              <a:rPr lang="en-US" dirty="0"/>
              <a:t>No of </a:t>
            </a:r>
            <a:r>
              <a:rPr lang="en-US" dirty="0" err="1"/>
              <a:t>Chappaties</a:t>
            </a:r>
            <a:r>
              <a:rPr lang="en-IN" dirty="0"/>
              <a:t> and weight increased</a:t>
            </a:r>
            <a:r>
              <a:rPr lang="en-US" dirty="0"/>
              <a:t>?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437B033-9141-58CB-467B-BDEA2B368D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5702835"/>
              </p:ext>
            </p:extLst>
          </p:nvPr>
        </p:nvGraphicFramePr>
        <p:xfrm>
          <a:off x="3137337" y="1846263"/>
          <a:ext cx="606972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863">
                  <a:extLst>
                    <a:ext uri="{9D8B030D-6E8A-4147-A177-3AD203B41FA5}">
                      <a16:colId xmlns:a16="http://schemas.microsoft.com/office/drawing/2014/main" val="4022470947"/>
                    </a:ext>
                  </a:extLst>
                </a:gridCol>
                <a:gridCol w="3034863">
                  <a:extLst>
                    <a:ext uri="{9D8B030D-6E8A-4147-A177-3AD203B41FA5}">
                      <a16:colId xmlns:a16="http://schemas.microsoft.com/office/drawing/2014/main" val="393540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of </a:t>
                      </a:r>
                      <a:r>
                        <a:rPr lang="en-US" dirty="0" err="1"/>
                        <a:t>Chappaties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 increased (in </a:t>
                      </a:r>
                      <a:r>
                        <a:rPr lang="en-US" dirty="0" err="1"/>
                        <a:t>gms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48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3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88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262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3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7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99598"/>
                  </a:ext>
                </a:extLst>
              </a:tr>
            </a:tbl>
          </a:graphicData>
        </a:graphic>
      </p:graphicFrame>
      <p:pic>
        <p:nvPicPr>
          <p:cNvPr id="6" name="Picture 5" descr="Fresh Gourmet Bread">
            <a:extLst>
              <a:ext uri="{FF2B5EF4-FFF2-40B4-BE49-F238E27FC236}">
                <a16:creationId xmlns:a16="http://schemas.microsoft.com/office/drawing/2014/main" id="{CEAB2BCB-5AE1-DD43-7AAC-D2A5A5BDF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6542">
            <a:off x="181932" y="2325414"/>
            <a:ext cx="2803005" cy="186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33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825C-1A3E-A2DC-16C7-FD390730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of </a:t>
            </a:r>
            <a:r>
              <a:rPr lang="en-US" dirty="0" err="1"/>
              <a:t>Chappaties</a:t>
            </a:r>
            <a:r>
              <a:rPr lang="en-IN" dirty="0"/>
              <a:t> and weight increased</a:t>
            </a:r>
            <a:r>
              <a:rPr lang="en-US" dirty="0"/>
              <a:t>?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437B033-9141-58CB-467B-BDEA2B368D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0069689"/>
              </p:ext>
            </p:extLst>
          </p:nvPr>
        </p:nvGraphicFramePr>
        <p:xfrm>
          <a:off x="3137337" y="1846263"/>
          <a:ext cx="606972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863">
                  <a:extLst>
                    <a:ext uri="{9D8B030D-6E8A-4147-A177-3AD203B41FA5}">
                      <a16:colId xmlns:a16="http://schemas.microsoft.com/office/drawing/2014/main" val="4022470947"/>
                    </a:ext>
                  </a:extLst>
                </a:gridCol>
                <a:gridCol w="3034863">
                  <a:extLst>
                    <a:ext uri="{9D8B030D-6E8A-4147-A177-3AD203B41FA5}">
                      <a16:colId xmlns:a16="http://schemas.microsoft.com/office/drawing/2014/main" val="393540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of </a:t>
                      </a:r>
                      <a:r>
                        <a:rPr lang="en-US" dirty="0" err="1"/>
                        <a:t>Chappaties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 increased (in </a:t>
                      </a:r>
                      <a:r>
                        <a:rPr lang="en-US" dirty="0" err="1"/>
                        <a:t>gms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48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3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88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262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3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7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99598"/>
                  </a:ext>
                </a:extLst>
              </a:tr>
            </a:tbl>
          </a:graphicData>
        </a:graphic>
      </p:graphicFrame>
      <p:pic>
        <p:nvPicPr>
          <p:cNvPr id="3" name="Picture 2" descr="Fresh Gourmet Bread">
            <a:extLst>
              <a:ext uri="{FF2B5EF4-FFF2-40B4-BE49-F238E27FC236}">
                <a16:creationId xmlns:a16="http://schemas.microsoft.com/office/drawing/2014/main" id="{2527F03B-FA40-DE7F-7CFB-4807C294C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6542">
            <a:off x="181932" y="2325414"/>
            <a:ext cx="2803005" cy="186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77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825C-1A3E-A2DC-16C7-FD390730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of </a:t>
            </a:r>
            <a:r>
              <a:rPr lang="en-US" dirty="0" err="1"/>
              <a:t>Chappaties</a:t>
            </a:r>
            <a:r>
              <a:rPr lang="en-IN" dirty="0"/>
              <a:t> and weight increased</a:t>
            </a:r>
            <a:r>
              <a:rPr lang="en-US" dirty="0"/>
              <a:t>?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437B033-9141-58CB-467B-BDEA2B368D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5341526"/>
              </p:ext>
            </p:extLst>
          </p:nvPr>
        </p:nvGraphicFramePr>
        <p:xfrm>
          <a:off x="3137337" y="1846263"/>
          <a:ext cx="606972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863">
                  <a:extLst>
                    <a:ext uri="{9D8B030D-6E8A-4147-A177-3AD203B41FA5}">
                      <a16:colId xmlns:a16="http://schemas.microsoft.com/office/drawing/2014/main" val="4022470947"/>
                    </a:ext>
                  </a:extLst>
                </a:gridCol>
                <a:gridCol w="3034863">
                  <a:extLst>
                    <a:ext uri="{9D8B030D-6E8A-4147-A177-3AD203B41FA5}">
                      <a16:colId xmlns:a16="http://schemas.microsoft.com/office/drawing/2014/main" val="393540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of </a:t>
                      </a:r>
                      <a:r>
                        <a:rPr lang="en-US" dirty="0" err="1"/>
                        <a:t>Chappaties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 increased (in </a:t>
                      </a:r>
                      <a:r>
                        <a:rPr lang="en-US" dirty="0" err="1"/>
                        <a:t>gms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48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3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88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262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3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7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99598"/>
                  </a:ext>
                </a:extLst>
              </a:tr>
            </a:tbl>
          </a:graphicData>
        </a:graphic>
      </p:graphicFrame>
      <p:pic>
        <p:nvPicPr>
          <p:cNvPr id="3" name="Picture 2" descr="Fresh Gourmet Bread">
            <a:extLst>
              <a:ext uri="{FF2B5EF4-FFF2-40B4-BE49-F238E27FC236}">
                <a16:creationId xmlns:a16="http://schemas.microsoft.com/office/drawing/2014/main" id="{F235D3DB-3CCB-1806-5815-07A4A976A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6542">
            <a:off x="181932" y="2325414"/>
            <a:ext cx="2803005" cy="186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14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825C-1A3E-A2DC-16C7-FD390730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of </a:t>
            </a:r>
            <a:r>
              <a:rPr lang="en-US" dirty="0" err="1"/>
              <a:t>Chappaties</a:t>
            </a:r>
            <a:r>
              <a:rPr lang="en-IN" dirty="0"/>
              <a:t> and weight increased</a:t>
            </a:r>
            <a:r>
              <a:rPr lang="en-US" dirty="0"/>
              <a:t>?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437B033-9141-58CB-467B-BDEA2B368D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856618"/>
              </p:ext>
            </p:extLst>
          </p:nvPr>
        </p:nvGraphicFramePr>
        <p:xfrm>
          <a:off x="3137337" y="1846263"/>
          <a:ext cx="606972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863">
                  <a:extLst>
                    <a:ext uri="{9D8B030D-6E8A-4147-A177-3AD203B41FA5}">
                      <a16:colId xmlns:a16="http://schemas.microsoft.com/office/drawing/2014/main" val="4022470947"/>
                    </a:ext>
                  </a:extLst>
                </a:gridCol>
                <a:gridCol w="3034863">
                  <a:extLst>
                    <a:ext uri="{9D8B030D-6E8A-4147-A177-3AD203B41FA5}">
                      <a16:colId xmlns:a16="http://schemas.microsoft.com/office/drawing/2014/main" val="393540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of </a:t>
                      </a:r>
                      <a:r>
                        <a:rPr lang="en-US" dirty="0" err="1"/>
                        <a:t>Chappaties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 increased (in </a:t>
                      </a:r>
                      <a:r>
                        <a:rPr lang="en-US" dirty="0" err="1"/>
                        <a:t>gms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48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3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88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262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3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7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99598"/>
                  </a:ext>
                </a:extLst>
              </a:tr>
            </a:tbl>
          </a:graphicData>
        </a:graphic>
      </p:graphicFrame>
      <p:pic>
        <p:nvPicPr>
          <p:cNvPr id="3" name="Picture 2" descr="Fresh Gourmet Bread">
            <a:extLst>
              <a:ext uri="{FF2B5EF4-FFF2-40B4-BE49-F238E27FC236}">
                <a16:creationId xmlns:a16="http://schemas.microsoft.com/office/drawing/2014/main" id="{36AF87F9-97FB-8ED9-4488-608DB5D2D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6542">
            <a:off x="181932" y="2325414"/>
            <a:ext cx="2803005" cy="186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77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825C-1A3E-A2DC-16C7-FD390730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of </a:t>
            </a:r>
            <a:r>
              <a:rPr lang="en-US" dirty="0" err="1"/>
              <a:t>Chappaties</a:t>
            </a:r>
            <a:r>
              <a:rPr lang="en-IN" dirty="0"/>
              <a:t> and weight increased</a:t>
            </a:r>
            <a:r>
              <a:rPr lang="en-US" dirty="0"/>
              <a:t>?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437B033-9141-58CB-467B-BDEA2B368D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8821579"/>
              </p:ext>
            </p:extLst>
          </p:nvPr>
        </p:nvGraphicFramePr>
        <p:xfrm>
          <a:off x="3137337" y="1846263"/>
          <a:ext cx="606972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863">
                  <a:extLst>
                    <a:ext uri="{9D8B030D-6E8A-4147-A177-3AD203B41FA5}">
                      <a16:colId xmlns:a16="http://schemas.microsoft.com/office/drawing/2014/main" val="4022470947"/>
                    </a:ext>
                  </a:extLst>
                </a:gridCol>
                <a:gridCol w="3034863">
                  <a:extLst>
                    <a:ext uri="{9D8B030D-6E8A-4147-A177-3AD203B41FA5}">
                      <a16:colId xmlns:a16="http://schemas.microsoft.com/office/drawing/2014/main" val="393540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of </a:t>
                      </a:r>
                      <a:r>
                        <a:rPr lang="en-US" dirty="0" err="1"/>
                        <a:t>Chappaties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 increased (in </a:t>
                      </a:r>
                      <a:r>
                        <a:rPr lang="en-US" dirty="0" err="1"/>
                        <a:t>gms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48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3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88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262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3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7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99598"/>
                  </a:ext>
                </a:extLst>
              </a:tr>
            </a:tbl>
          </a:graphicData>
        </a:graphic>
      </p:graphicFrame>
      <p:pic>
        <p:nvPicPr>
          <p:cNvPr id="3" name="Picture 2" descr="Fresh Gourmet Bread">
            <a:extLst>
              <a:ext uri="{FF2B5EF4-FFF2-40B4-BE49-F238E27FC236}">
                <a16:creationId xmlns:a16="http://schemas.microsoft.com/office/drawing/2014/main" id="{D1285DE3-DF65-EFC3-DD7F-C7933109D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6542">
            <a:off x="181932" y="2325414"/>
            <a:ext cx="2803005" cy="1868214"/>
          </a:xfrm>
          <a:prstGeom prst="rect">
            <a:avLst/>
          </a:prstGeom>
        </p:spPr>
      </p:pic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E176A140-5879-F99C-AB7D-3F07A4130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78482">
            <a:off x="9248007" y="2836404"/>
            <a:ext cx="2067475" cy="20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04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825C-1A3E-A2DC-16C7-FD390730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next number?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437B033-9141-58CB-467B-BDEA2B368D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782139"/>
              </p:ext>
            </p:extLst>
          </p:nvPr>
        </p:nvGraphicFramePr>
        <p:xfrm>
          <a:off x="3137337" y="1846263"/>
          <a:ext cx="606972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863">
                  <a:extLst>
                    <a:ext uri="{9D8B030D-6E8A-4147-A177-3AD203B41FA5}">
                      <a16:colId xmlns:a16="http://schemas.microsoft.com/office/drawing/2014/main" val="4022470947"/>
                    </a:ext>
                  </a:extLst>
                </a:gridCol>
                <a:gridCol w="3034863">
                  <a:extLst>
                    <a:ext uri="{9D8B030D-6E8A-4147-A177-3AD203B41FA5}">
                      <a16:colId xmlns:a16="http://schemas.microsoft.com/office/drawing/2014/main" val="393540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of </a:t>
                      </a:r>
                      <a:r>
                        <a:rPr lang="en-US" dirty="0" err="1"/>
                        <a:t>Chappaties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 increased (in </a:t>
                      </a:r>
                      <a:r>
                        <a:rPr lang="en-US" dirty="0" err="1"/>
                        <a:t>gms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48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3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88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262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3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7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99598"/>
                  </a:ext>
                </a:extLst>
              </a:tr>
            </a:tbl>
          </a:graphicData>
        </a:graphic>
      </p:graphicFrame>
      <p:pic>
        <p:nvPicPr>
          <p:cNvPr id="3" name="Picture 2" descr="Fresh Gourmet Bread">
            <a:extLst>
              <a:ext uri="{FF2B5EF4-FFF2-40B4-BE49-F238E27FC236}">
                <a16:creationId xmlns:a16="http://schemas.microsoft.com/office/drawing/2014/main" id="{47A7AB8C-8E53-94CE-3AE9-42099C6E7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6542">
            <a:off x="181932" y="2325414"/>
            <a:ext cx="2803005" cy="186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52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825C-1A3E-A2DC-16C7-FD390730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of COVID patients and Deaths?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437B033-9141-58CB-467B-BDEA2B368D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609732"/>
              </p:ext>
            </p:extLst>
          </p:nvPr>
        </p:nvGraphicFramePr>
        <p:xfrm>
          <a:off x="3137337" y="1846263"/>
          <a:ext cx="606972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863">
                  <a:extLst>
                    <a:ext uri="{9D8B030D-6E8A-4147-A177-3AD203B41FA5}">
                      <a16:colId xmlns:a16="http://schemas.microsoft.com/office/drawing/2014/main" val="4022470947"/>
                    </a:ext>
                  </a:extLst>
                </a:gridCol>
                <a:gridCol w="3034863">
                  <a:extLst>
                    <a:ext uri="{9D8B030D-6E8A-4147-A177-3AD203B41FA5}">
                      <a16:colId xmlns:a16="http://schemas.microsoft.com/office/drawing/2014/main" val="393540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of Patients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Deaths in Day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48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3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88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262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3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7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99598"/>
                  </a:ext>
                </a:extLst>
              </a:tr>
            </a:tbl>
          </a:graphicData>
        </a:graphic>
      </p:graphicFrame>
      <p:pic>
        <p:nvPicPr>
          <p:cNvPr id="5" name="Picture 4" descr="Device on a finger">
            <a:extLst>
              <a:ext uri="{FF2B5EF4-FFF2-40B4-BE49-F238E27FC236}">
                <a16:creationId xmlns:a16="http://schemas.microsoft.com/office/drawing/2014/main" id="{A1B35FBB-44DA-DF60-7365-A65C905B9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3389">
            <a:off x="293270" y="2897103"/>
            <a:ext cx="2619723" cy="17482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3737BE-4713-216A-A599-7A609369CFA3}"/>
              </a:ext>
            </a:extLst>
          </p:cNvPr>
          <p:cNvSpPr/>
          <p:nvPr/>
        </p:nvSpPr>
        <p:spPr>
          <a:xfrm>
            <a:off x="1097280" y="88651"/>
            <a:ext cx="3958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 Scenario</a:t>
            </a:r>
          </a:p>
        </p:txBody>
      </p:sp>
    </p:spTree>
    <p:extLst>
      <p:ext uri="{BB962C8B-B14F-4D97-AF65-F5344CB8AC3E}">
        <p14:creationId xmlns:p14="http://schemas.microsoft.com/office/powerpoint/2010/main" val="89307048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194</TotalTime>
  <Words>612</Words>
  <Application>Microsoft Office PowerPoint</Application>
  <PresentationFormat>Widescreen</PresentationFormat>
  <Paragraphs>202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Calibri</vt:lpstr>
      <vt:lpstr>Calibri Light</vt:lpstr>
      <vt:lpstr>Retrospect</vt:lpstr>
      <vt:lpstr>Why Machine Learning?</vt:lpstr>
      <vt:lpstr>Where Machine Learning?</vt:lpstr>
      <vt:lpstr>No of Chappaties and weight increased?</vt:lpstr>
      <vt:lpstr>No of Chappaties and weight increased?</vt:lpstr>
      <vt:lpstr>No of Chappaties and weight increased?</vt:lpstr>
      <vt:lpstr>No of Chappaties and weight increased?</vt:lpstr>
      <vt:lpstr>No of Chappaties and weight increased?</vt:lpstr>
      <vt:lpstr>Guess the next number?</vt:lpstr>
      <vt:lpstr>No of COVID patients and Deaths?</vt:lpstr>
      <vt:lpstr>No of COVID patients and Deaths?</vt:lpstr>
      <vt:lpstr>No of COVID patients and Deaths?</vt:lpstr>
      <vt:lpstr>No of COVID patients and Deaths?</vt:lpstr>
      <vt:lpstr>No of COVID patients and Deaths?</vt:lpstr>
      <vt:lpstr>No of COVID patients and Deaths?</vt:lpstr>
      <vt:lpstr>No of COVID patients and Deaths?</vt:lpstr>
      <vt:lpstr>No of COVID patients and Deaths?</vt:lpstr>
      <vt:lpstr>PowerPoint Presentation</vt:lpstr>
      <vt:lpstr>Machine Learning and Machine work?</vt:lpstr>
      <vt:lpstr>Machine Learning and Machine work?</vt:lpstr>
      <vt:lpstr>Machine Learning and Machine work?</vt:lpstr>
      <vt:lpstr>Machine Learning and Artificial Intelligence?</vt:lpstr>
      <vt:lpstr>Machine Learning and Artificial Intelligence?</vt:lpstr>
      <vt:lpstr>Machine Learning and Artificial Intelligence?</vt:lpstr>
      <vt:lpstr>AI, ML and Deep Learning </vt:lpstr>
      <vt:lpstr>Tasks Not Necessarily Requiring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Machine Learning?</dc:title>
  <dc:creator>sachin saxena</dc:creator>
  <cp:lastModifiedBy>sachin saxena</cp:lastModifiedBy>
  <cp:revision>24</cp:revision>
  <dcterms:created xsi:type="dcterms:W3CDTF">2023-08-29T07:37:28Z</dcterms:created>
  <dcterms:modified xsi:type="dcterms:W3CDTF">2023-08-29T15:55:30Z</dcterms:modified>
</cp:coreProperties>
</file>